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350" r:id="rId4"/>
    <p:sldId id="367" r:id="rId6"/>
    <p:sldId id="368" r:id="rId7"/>
    <p:sldId id="370" r:id="rId8"/>
    <p:sldId id="369" r:id="rId9"/>
    <p:sldId id="371" r:id="rId10"/>
    <p:sldId id="373" r:id="rId11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recall&gt;=r max Precision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github.com/rafaelpadilla/Object-Detection-Metrics&#13;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2019.7.29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Metrics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1390" y="2279650"/>
            <a:ext cx="3200400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5" y="3003550"/>
            <a:ext cx="3209925" cy="638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1390" y="3835400"/>
            <a:ext cx="7990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Average Precision: The 11-point interpolation tries to summarize the shape of the Precision x Recall curve by averaging the precision at a set of eleven equally spaced recall levels [0, 0.1, 0.2, ... , 1]: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5081905"/>
            <a:ext cx="2480945" cy="749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45" y="5081905"/>
            <a:ext cx="2194560" cy="647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45" y="1670050"/>
            <a:ext cx="1990725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6930" y="1670050"/>
            <a:ext cx="5039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6" tooltip="" action="ppaction://hlinkfile"/>
              </a:rPr>
              <a:t>https://github.com/rafaelpadilla/Object-Detection-Metrics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17525"/>
          </a:xfrm>
        </p:spPr>
        <p:txBody>
          <a:bodyPr>
            <a:normAutofit fontScale="90000"/>
          </a:bodyPr>
          <a:p>
            <a:r>
              <a:rPr lang="en-US" altLang="zh-CN"/>
              <a:t>AP for each category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34440"/>
            <a:ext cx="8596630" cy="5378450"/>
          </a:xfrm>
        </p:spPr>
        <p:txBody>
          <a:bodyPr/>
          <a:p>
            <a:r>
              <a:rPr lang="en-US" altLang="zh-CN"/>
              <a:t>Test results will be recorded in the specified format for each category:</a:t>
            </a:r>
            <a:endParaRPr lang="en-US" altLang="zh-CN"/>
          </a:p>
          <a:p>
            <a:r>
              <a:rPr lang="en-US" altLang="zh-CN"/>
              <a:t>image_id  confidence_score  groundtruth_label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Each row can calculate its precision and recall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2118995"/>
            <a:ext cx="2270125" cy="3467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95" y="2118995"/>
            <a:ext cx="2176145" cy="34677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9055" y="2199005"/>
            <a:ext cx="818515" cy="33540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1225" y="2176145"/>
            <a:ext cx="818515" cy="33540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15085"/>
            <a:ext cx="8596630" cy="5217160"/>
          </a:xfrm>
        </p:spPr>
        <p:txBody>
          <a:bodyPr/>
          <a:p>
            <a:r>
              <a:rPr lang="en-US" altLang="zh-CN"/>
              <a:t>iou = 0.5  The first five is true positive. gt = 6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AP = (1+1+1+1+0.57+0.57+0.57+0.45+0.45+0.38+0.38)/11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1958340"/>
            <a:ext cx="2847975" cy="36576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17525"/>
          </a:xfrm>
        </p:spPr>
        <p:txBody>
          <a:bodyPr>
            <a:normAutofit fontScale="90000"/>
          </a:bodyPr>
          <a:p>
            <a:r>
              <a:rPr lang="en-US" altLang="zh-CN"/>
              <a:t>AP for each category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5" y="1834515"/>
            <a:ext cx="478155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4819650"/>
          </a:xfrm>
        </p:spPr>
        <p:txBody>
          <a:bodyPr/>
          <a:p>
            <a:r>
              <a:rPr lang="en-US" altLang="zh-CN"/>
              <a:t>input_image (608, 608)</a:t>
            </a:r>
            <a:endParaRPr lang="en-US" altLang="zh-CN"/>
          </a:p>
          <a:p>
            <a:r>
              <a:rPr lang="en-US" altLang="zh-CN">
                <a:sym typeface="+mn-ea"/>
              </a:rPr>
              <a:t>anchors = [202,27,  93,14,  49,32,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	  509,14,  152,106,  76,42,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	  33,17,  16,12,  576,36]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690" y="1449705"/>
            <a:ext cx="3869690" cy="4363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65935"/>
            <a:ext cx="8596630" cy="3812540"/>
          </a:xfrm>
        </p:spPr>
        <p:txBody>
          <a:bodyPr/>
          <a:p>
            <a:r>
              <a:rPr lang="en-US" altLang="zh-CN"/>
              <a:t>2019 IEEE, May 9-11,2019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5" y="609600"/>
            <a:ext cx="8092440" cy="394970"/>
          </a:xfrm>
        </p:spPr>
        <p:txBody>
          <a:bodyPr>
            <a:normAutofit fontScale="90000"/>
          </a:bodyPr>
          <a:p>
            <a:r>
              <a:rPr lang="en-US" altLang="zh-CN"/>
              <a:t>Helmet Detection Based On Improved YOLO V3 Deep Model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0695" y="1623060"/>
            <a:ext cx="3609975" cy="3124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7545" y="4747260"/>
            <a:ext cx="11206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YOLOv3-Densebackbone architecture,The size of the final three-scale feature map is set at 13</a:t>
            </a:r>
            <a:r>
              <a:rPr lang="en-US" altLang="zh-CN">
                <a:sym typeface="+mn-ea"/>
              </a:rPr>
              <a:t>×</a:t>
            </a:r>
            <a:r>
              <a:rPr lang="en-US" altLang="zh-CN"/>
              <a:t>13, 26</a:t>
            </a:r>
            <a:r>
              <a:rPr lang="en-US" altLang="zh-CN">
                <a:sym typeface="+mn-ea"/>
              </a:rPr>
              <a:t>×</a:t>
            </a:r>
            <a:r>
              <a:rPr lang="en-US" altLang="zh-CN"/>
              <a:t>26, and 52</a:t>
            </a:r>
            <a:r>
              <a:rPr lang="en-US" altLang="zh-CN">
                <a:sym typeface="+mn-ea"/>
              </a:rPr>
              <a:t>×</a:t>
            </a:r>
            <a:r>
              <a:rPr lang="en-US" altLang="zh-CN"/>
              <a:t>52. The feature map of 13</a:t>
            </a:r>
            <a:r>
              <a:rPr lang="en-US" altLang="zh-CN">
                <a:sym typeface="+mn-ea"/>
              </a:rPr>
              <a:t>×</a:t>
            </a:r>
            <a:r>
              <a:rPr lang="en-US" altLang="zh-CN"/>
              <a:t>13 is the output of the backbone network.The feature maps of 26</a:t>
            </a:r>
            <a:r>
              <a:rPr lang="en-US" altLang="zh-CN">
                <a:sym typeface="+mn-ea"/>
              </a:rPr>
              <a:t>×</a:t>
            </a:r>
            <a:r>
              <a:rPr lang="en-US" altLang="zh-CN"/>
              <a:t>26 and 52</a:t>
            </a:r>
            <a:r>
              <a:rPr lang="en-US" altLang="zh-CN">
                <a:sym typeface="+mn-ea"/>
              </a:rPr>
              <a:t>×</a:t>
            </a:r>
            <a:r>
              <a:rPr lang="en-US" altLang="zh-CN"/>
              <a:t>52 are upsampled by the previous output. The three scales respectively preserve the prediction results.They are used to predict large, medium and small objects,  respectively.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00835"/>
            <a:ext cx="8596630" cy="3049905"/>
          </a:xfrm>
        </p:spPr>
        <p:txBody>
          <a:bodyPr/>
          <a:p>
            <a:r>
              <a:rPr lang="en-US" altLang="zh-CN"/>
              <a:t>Computers and Electronics in Agriculture 157 (2019) 417–426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17525"/>
          </a:xfrm>
        </p:spPr>
        <p:txBody>
          <a:bodyPr>
            <a:normAutofit fontScale="90000"/>
          </a:bodyPr>
          <a:p>
            <a:r>
              <a:rPr lang="en-US" altLang="zh-CN" sz="2400"/>
              <a:t>Apple detection during different growth stages in orchards using the improved YOLO-V3 model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063750"/>
            <a:ext cx="5848350" cy="3657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7545" y="5721350"/>
            <a:ext cx="8971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YOLOV3-dense model proposed in this paper predicts bounding boxes at three different scales: 64× 64, 32 × 32, and 16× 16.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00835"/>
            <a:ext cx="8596630" cy="4931410"/>
          </a:xfrm>
        </p:spPr>
        <p:txBody>
          <a:bodyPr/>
          <a:p>
            <a:r>
              <a:rPr lang="en-US" altLang="zh-CN"/>
              <a:t>Computers and Electronics in Agriculture 157 (2019) 417–426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17525"/>
          </a:xfrm>
        </p:spPr>
        <p:txBody>
          <a:bodyPr>
            <a:normAutofit fontScale="90000"/>
          </a:bodyPr>
          <a:p>
            <a:r>
              <a:rPr lang="en-US" altLang="zh-CN" sz="2400"/>
              <a:t>Apple detection during different growth stages in orchards using the improved YOLO-V3 model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795" y="1967230"/>
            <a:ext cx="6882130" cy="4721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62270" y="4020820"/>
            <a:ext cx="1813560" cy="4775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2270" y="4884420"/>
            <a:ext cx="1813560" cy="4775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1602</Words>
  <Application>WPS 演示</Application>
  <PresentationFormat>宽屏</PresentationFormat>
  <Paragraphs>75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Arial</vt:lpstr>
      <vt:lpstr>Nirmala UI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Metrics</vt:lpstr>
      <vt:lpstr>PowerPoint 演示文稿</vt:lpstr>
      <vt:lpstr>AP for each category</vt:lpstr>
      <vt:lpstr>AP for each category</vt:lpstr>
      <vt:lpstr>AP for each category</vt:lpstr>
      <vt:lpstr>AP for each category</vt:lpstr>
      <vt:lpstr>Apple detection during different growth stages in orchards using the improved YOLO-V3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541</cp:revision>
  <dcterms:created xsi:type="dcterms:W3CDTF">2018-11-07T01:05:00Z</dcterms:created>
  <dcterms:modified xsi:type="dcterms:W3CDTF">2019-07-29T09:56:44Z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