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9" r:id="rId6"/>
    <p:sldId id="268" r:id="rId7"/>
    <p:sldId id="266" r:id="rId8"/>
    <p:sldId id="258" r:id="rId9"/>
    <p:sldId id="259" r:id="rId10"/>
    <p:sldId id="264" r:id="rId11"/>
    <p:sldId id="257" r:id="rId12"/>
    <p:sldId id="262" r:id="rId13"/>
    <p:sldId id="265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4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2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3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9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3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5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DC31-52E5-41D5-9FA1-0EDCD126A7F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1920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most likely </a:t>
            </a:r>
            <a:r>
              <a:rPr lang="en-US" altLang="zh-CN" dirty="0">
                <a:solidFill>
                  <a:srgbClr val="FF0000"/>
                </a:solidFill>
              </a:rPr>
              <a:t>double</a:t>
            </a:r>
            <a:r>
              <a:rPr lang="en-US" altLang="zh-CN" dirty="0"/>
              <a:t> is bigger than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it overruns the memory for  </a:t>
            </a:r>
            <a:r>
              <a:rPr lang="en-US" altLang="zh-CN" dirty="0" err="1"/>
              <a:t>int</a:t>
            </a:r>
            <a:r>
              <a:rPr lang="en-US" altLang="zh-CN" dirty="0"/>
              <a:t> needs less memory comparing to double </a:t>
            </a:r>
            <a:r>
              <a:rPr lang="en-US" altLang="zh-CN" dirty="0" smtClean="0"/>
              <a:t>numbers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my experience is that you should prefer </a:t>
            </a:r>
            <a:r>
              <a:rPr lang="en-US" altLang="zh-CN" dirty="0" err="1" smtClean="0">
                <a:solidFill>
                  <a:srgbClr val="FF0000"/>
                </a:solidFill>
              </a:rPr>
              <a:t>vmware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but that s only because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had some crashes and memory loss with </a:t>
            </a:r>
            <a:r>
              <a:rPr lang="en-US" altLang="zh-CN" dirty="0" err="1" smtClean="0">
                <a:solidFill>
                  <a:srgbClr val="FF0000"/>
                </a:solidFill>
              </a:rPr>
              <a:t>virtualbox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everyone know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needs </a:t>
            </a:r>
            <a:r>
              <a:rPr lang="en-US" altLang="zh-CN" dirty="0" err="1" smtClean="0"/>
              <a:t>aroud</a:t>
            </a:r>
            <a:r>
              <a:rPr lang="en-US" altLang="zh-CN" dirty="0" smtClean="0"/>
              <a:t> 4 times more memory than </a:t>
            </a:r>
            <a:r>
              <a:rPr lang="en-US" altLang="zh-CN" dirty="0" smtClean="0">
                <a:solidFill>
                  <a:srgbClr val="FF0000"/>
                </a:solidFill>
              </a:rPr>
              <a:t>chars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if you use </a:t>
            </a:r>
            <a:r>
              <a:rPr lang="en-US" altLang="zh-CN" dirty="0" err="1" smtClean="0">
                <a:solidFill>
                  <a:srgbClr val="FF0000"/>
                </a:solidFill>
              </a:rPr>
              <a:t>shellsort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no extra memory is needed at all though </a:t>
            </a:r>
            <a:r>
              <a:rPr lang="en-US" altLang="zh-CN" dirty="0" err="1" smtClean="0"/>
              <a:t>shellsort</a:t>
            </a:r>
            <a:r>
              <a:rPr lang="en-US" altLang="zh-CN" dirty="0" smtClean="0"/>
              <a:t> will be much slower than </a:t>
            </a:r>
            <a:r>
              <a:rPr lang="en-US" altLang="zh-CN" dirty="0" smtClean="0">
                <a:solidFill>
                  <a:srgbClr val="FF0000"/>
                </a:solidFill>
              </a:rPr>
              <a:t>quicksort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sortedlist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appears to use less memory and is technically a binary tree where </a:t>
            </a:r>
            <a:r>
              <a:rPr lang="en-US" altLang="zh-CN" dirty="0" err="1" smtClean="0">
                <a:solidFill>
                  <a:srgbClr val="FF0000"/>
                </a:solidFill>
              </a:rPr>
              <a:t>sorteddictionary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faster with unsorted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the problem is that </a:t>
            </a:r>
            <a:r>
              <a:rPr lang="en-US" altLang="zh-CN" dirty="0" err="1" smtClean="0">
                <a:solidFill>
                  <a:srgbClr val="FF0000"/>
                </a:solidFill>
              </a:rPr>
              <a:t>memcpy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only </a:t>
            </a:r>
            <a:r>
              <a:rPr lang="en-US" altLang="zh-CN" dirty="0" err="1" smtClean="0"/>
              <a:t>slighly</a:t>
            </a:r>
            <a:r>
              <a:rPr lang="en-US" altLang="zh-CN" dirty="0" smtClean="0"/>
              <a:t> slower than </a:t>
            </a:r>
            <a:r>
              <a:rPr lang="en-US" altLang="zh-CN" dirty="0" err="1" smtClean="0">
                <a:solidFill>
                  <a:srgbClr val="FF0000"/>
                </a:solidFill>
              </a:rPr>
              <a:t>memset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when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expect it to be about two times slower since it operations on twice the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gecko</a:t>
            </a:r>
            <a:r>
              <a:rPr lang="en-US" altLang="zh-CN" dirty="0" smtClean="0"/>
              <a:t> is often considered to consume less memory than </a:t>
            </a:r>
            <a:r>
              <a:rPr lang="en-US" altLang="zh-CN" dirty="0" err="1" smtClean="0">
                <a:solidFill>
                  <a:srgbClr val="FF0000"/>
                </a:solidFill>
              </a:rPr>
              <a:t>webkit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but this depends a lot on how the browser is implemented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another reason is that </a:t>
            </a:r>
            <a:r>
              <a:rPr lang="en-US" altLang="zh-CN" dirty="0" err="1" smtClean="0">
                <a:solidFill>
                  <a:srgbClr val="FF0000"/>
                </a:solidFill>
              </a:rPr>
              <a:t>mergesort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needs more memory because it s hard to implement it as an </a:t>
            </a:r>
            <a:r>
              <a:rPr lang="en-US" altLang="zh-CN" dirty="0" smtClean="0">
                <a:solidFill>
                  <a:srgbClr val="FF0000"/>
                </a:solidFill>
              </a:rPr>
              <a:t>in-place</a:t>
            </a:r>
            <a:r>
              <a:rPr lang="en-US" altLang="zh-CN" dirty="0" smtClean="0"/>
              <a:t> sort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 remember somewhere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have read that </a:t>
            </a:r>
            <a:r>
              <a:rPr lang="en-US" altLang="zh-CN" dirty="0" err="1" smtClean="0">
                <a:solidFill>
                  <a:srgbClr val="FF0000"/>
                </a:solidFill>
              </a:rPr>
              <a:t>calloc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slower than </a:t>
            </a:r>
            <a:r>
              <a:rPr lang="en-US" altLang="zh-CN" dirty="0" err="1" smtClean="0">
                <a:solidFill>
                  <a:srgbClr val="FF0000"/>
                </a:solidFill>
              </a:rPr>
              <a:t>malloc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because </a:t>
            </a:r>
            <a:r>
              <a:rPr lang="en-US" altLang="zh-CN" dirty="0" err="1" smtClean="0"/>
              <a:t>calloc</a:t>
            </a:r>
            <a:r>
              <a:rPr lang="en-US" altLang="zh-CN" dirty="0" smtClean="0"/>
              <a:t> performs initialization to zero after performing memory allocation</a:t>
            </a:r>
            <a:endParaRPr lang="zh-CN" alt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heard that </a:t>
            </a:r>
            <a:r>
              <a:rPr lang="en-US" altLang="zh-CN" dirty="0" err="1" smtClean="0">
                <a:solidFill>
                  <a:srgbClr val="FF0000"/>
                </a:solidFill>
              </a:rPr>
              <a:t>rar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decompression requires much more memory than </a:t>
            </a:r>
            <a:r>
              <a:rPr lang="en-US" altLang="zh-CN" dirty="0" smtClean="0">
                <a:solidFill>
                  <a:srgbClr val="FF0000"/>
                </a:solidFill>
              </a:rPr>
              <a:t>zip</a:t>
            </a:r>
            <a:r>
              <a:rPr lang="en-US" altLang="zh-CN" dirty="0" smtClean="0"/>
              <a:t> decompression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 read that </a:t>
            </a:r>
            <a:r>
              <a:rPr lang="en-US" altLang="zh-CN" dirty="0" err="1" smtClean="0">
                <a:solidFill>
                  <a:srgbClr val="FF0000"/>
                </a:solidFill>
              </a:rPr>
              <a:t>settimeout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less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resources intensive than </a:t>
            </a:r>
            <a:r>
              <a:rPr lang="en-US" altLang="zh-CN" dirty="0" err="1" smtClean="0">
                <a:solidFill>
                  <a:srgbClr val="FF0000"/>
                </a:solidFill>
              </a:rPr>
              <a:t>setinterval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sorteddictionary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offers same advantages than </a:t>
            </a:r>
            <a:r>
              <a:rPr lang="en-US" altLang="zh-CN" dirty="0" err="1" smtClean="0">
                <a:solidFill>
                  <a:srgbClr val="FF0000"/>
                </a:solidFill>
              </a:rPr>
              <a:t>sortedlist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but performs better if values to insert are not already sorted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8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716" y="259307"/>
            <a:ext cx="1175072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储存</a:t>
            </a:r>
            <a:r>
              <a:rPr lang="zh-CN" altLang="en-US" dirty="0"/>
              <a:t>数据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 </a:t>
            </a:r>
            <a:r>
              <a:rPr lang="en-US" altLang="zh-CN" dirty="0"/>
              <a:t>fact </a:t>
            </a:r>
            <a:r>
              <a:rPr lang="en-US" altLang="zh-CN" dirty="0" err="1">
                <a:solidFill>
                  <a:srgbClr val="FF0000"/>
                </a:solidFill>
              </a:rPr>
              <a:t>svn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does stores binaries a lot more efficient than </a:t>
            </a:r>
            <a:r>
              <a:rPr lang="en-US" altLang="zh-CN" dirty="0" err="1">
                <a:solidFill>
                  <a:srgbClr val="FF0000"/>
                </a:solidFill>
              </a:rPr>
              <a:t>cvs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for more info see the </a:t>
            </a:r>
            <a:r>
              <a:rPr lang="en-US" altLang="zh-CN" dirty="0" err="1" smtClean="0"/>
              <a:t>svn-faq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 my </a:t>
            </a:r>
            <a:r>
              <a:rPr lang="en-US" altLang="zh-CN" dirty="0" err="1"/>
              <a:t>experiance</a:t>
            </a:r>
            <a:r>
              <a:rPr lang="en-US" altLang="zh-CN" dirty="0"/>
              <a:t> with the two </a:t>
            </a:r>
            <a:r>
              <a:rPr lang="en-US" altLang="zh-CN" dirty="0" err="1">
                <a:solidFill>
                  <a:srgbClr val="FF0000"/>
                </a:solidFill>
              </a:rPr>
              <a:t>postgresql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has shown to be faster on most write operations while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slightly faster on the </a:t>
            </a:r>
            <a:r>
              <a:rPr lang="en-US" altLang="zh-CN" dirty="0" smtClean="0"/>
              <a:t>reads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sproutcore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has a better data store </a:t>
            </a:r>
            <a:r>
              <a:rPr lang="en-US" altLang="zh-CN" dirty="0" err="1"/>
              <a:t>api</a:t>
            </a:r>
            <a:r>
              <a:rPr lang="en-US" altLang="zh-CN" dirty="0"/>
              <a:t> than the one </a:t>
            </a:r>
            <a:r>
              <a:rPr lang="en-US" altLang="zh-CN" dirty="0">
                <a:solidFill>
                  <a:srgbClr val="FF0000"/>
                </a:solidFill>
              </a:rPr>
              <a:t>cappuccino</a:t>
            </a:r>
            <a:r>
              <a:rPr lang="en-US" altLang="zh-CN" dirty="0"/>
              <a:t> has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9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95534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开销：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so for even small inputs </a:t>
            </a:r>
            <a:r>
              <a:rPr lang="en-US" altLang="zh-CN" dirty="0" smtClean="0">
                <a:solidFill>
                  <a:srgbClr val="FF0000"/>
                </a:solidFill>
              </a:rPr>
              <a:t>quicksort</a:t>
            </a:r>
            <a:r>
              <a:rPr lang="en-US" altLang="zh-CN" dirty="0" smtClean="0"/>
              <a:t> does less work than </a:t>
            </a:r>
            <a:r>
              <a:rPr lang="en-US" altLang="zh-CN" dirty="0" err="1" smtClean="0">
                <a:solidFill>
                  <a:srgbClr val="FF0000"/>
                </a:solidFill>
              </a:rPr>
              <a:t>heapsort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 is physically faster for every 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with a </a:t>
            </a:r>
            <a:r>
              <a:rPr lang="en-US" altLang="zh-CN" dirty="0" err="1" smtClean="0">
                <a:solidFill>
                  <a:srgbClr val="FF0000"/>
                </a:solidFill>
              </a:rPr>
              <a:t>dfa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you spend more time building it and allocating more states whereas with an </a:t>
            </a:r>
            <a:r>
              <a:rPr lang="en-US" altLang="zh-CN" dirty="0" err="1" smtClean="0">
                <a:solidFill>
                  <a:srgbClr val="FF0000"/>
                </a:solidFill>
              </a:rPr>
              <a:t>nfa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you spend more time executing it since it can be multiple states at the same time and backtracking can eat your lunch and your </a:t>
            </a:r>
            <a:r>
              <a:rPr lang="en-US" altLang="zh-CN" dirty="0" err="1" smtClean="0"/>
              <a:t>cpu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that would theoretically cut the time in half but it seems that </a:t>
            </a:r>
            <a:r>
              <a:rPr lang="en-US" altLang="zh-CN" dirty="0" err="1" smtClean="0">
                <a:solidFill>
                  <a:srgbClr val="FF0000"/>
                </a:solidFill>
              </a:rPr>
              <a:t>robocopy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much faster than </a:t>
            </a:r>
            <a:r>
              <a:rPr lang="en-US" altLang="zh-CN" dirty="0" err="1" smtClean="0">
                <a:solidFill>
                  <a:srgbClr val="FF0000"/>
                </a:solidFill>
              </a:rPr>
              <a:t>xcopy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at least for this use so it took way less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88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379" y="109182"/>
            <a:ext cx="1206462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工具</a:t>
            </a:r>
            <a:r>
              <a:rPr lang="en-US" altLang="zh-CN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swt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community is smaller and it </a:t>
            </a:r>
            <a:r>
              <a:rPr lang="en-US" altLang="zh-CN" dirty="0" err="1" smtClean="0"/>
              <a:t>doesn</a:t>
            </a:r>
            <a:r>
              <a:rPr lang="en-US" altLang="zh-CN" dirty="0" smtClean="0"/>
              <a:t> t provide that many tools as </a:t>
            </a:r>
            <a:r>
              <a:rPr lang="en-US" altLang="zh-CN" dirty="0" smtClean="0">
                <a:solidFill>
                  <a:srgbClr val="FF0000"/>
                </a:solidFill>
              </a:rPr>
              <a:t>swing</a:t>
            </a:r>
            <a:r>
              <a:rPr lang="en-US" altLang="zh-CN" dirty="0" smtClean="0"/>
              <a:t> does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read that </a:t>
            </a:r>
            <a:r>
              <a:rPr lang="en-US" altLang="zh-CN" dirty="0" smtClean="0">
                <a:solidFill>
                  <a:srgbClr val="FF0000"/>
                </a:solidFill>
              </a:rPr>
              <a:t>mantis</a:t>
            </a:r>
            <a:r>
              <a:rPr lang="en-US" altLang="zh-CN" dirty="0" smtClean="0"/>
              <a:t> contains less project management tools than </a:t>
            </a:r>
            <a:r>
              <a:rPr lang="en-US" altLang="zh-CN" dirty="0" err="1" smtClean="0">
                <a:solidFill>
                  <a:srgbClr val="FF0000"/>
                </a:solidFill>
              </a:rPr>
              <a:t>redmine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5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182" y="95534"/>
            <a:ext cx="11723427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有效：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 </a:t>
            </a:r>
            <a:r>
              <a:rPr lang="en-US" altLang="zh-CN" dirty="0"/>
              <a:t>my mind </a:t>
            </a:r>
            <a:r>
              <a:rPr lang="en-US" altLang="zh-CN" dirty="0" err="1">
                <a:solidFill>
                  <a:srgbClr val="FF0000"/>
                </a:solidFill>
              </a:rPr>
              <a:t>illegalargumentexception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seems more specific than using a </a:t>
            </a:r>
            <a:r>
              <a:rPr lang="en-US" altLang="zh-CN" dirty="0" err="1">
                <a:solidFill>
                  <a:srgbClr val="FF0000"/>
                </a:solidFill>
              </a:rPr>
              <a:t>nullpointerexception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since it s telling me that the problem was with an argument </a:t>
            </a:r>
            <a:r>
              <a:rPr lang="en-US" altLang="zh-CN" dirty="0" err="1"/>
              <a:t>i</a:t>
            </a:r>
            <a:r>
              <a:rPr lang="en-US" altLang="zh-CN" dirty="0"/>
              <a:t> passed to the method and not with a value that may have been generated while performing the </a:t>
            </a:r>
            <a:r>
              <a:rPr lang="en-US" altLang="zh-CN" dirty="0" smtClean="0"/>
              <a:t>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 particular note the mention of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 and continue which </a:t>
            </a:r>
            <a:r>
              <a:rPr lang="en-US" altLang="zh-CN" dirty="0" err="1"/>
              <a:t>aren</a:t>
            </a:r>
            <a:r>
              <a:rPr lang="en-US" altLang="zh-CN" dirty="0"/>
              <a:t> t as flexible as 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but are more flexible in bash than in some languages and may help you achieve what you </a:t>
            </a:r>
            <a:r>
              <a:rPr lang="en-US" altLang="zh-CN" dirty="0" smtClean="0"/>
              <a:t>want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 </a:t>
            </a:r>
            <a:r>
              <a:rPr lang="en-US" altLang="zh-CN" dirty="0"/>
              <a:t>terms of interacting with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youtube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miles ahead of </a:t>
            </a:r>
            <a:r>
              <a:rPr lang="en-US" altLang="zh-CN" dirty="0" err="1">
                <a:solidFill>
                  <a:srgbClr val="FF0000"/>
                </a:solidFill>
              </a:rPr>
              <a:t>vimeo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performs much more </a:t>
            </a:r>
            <a:r>
              <a:rPr lang="en-US" altLang="zh-CN" dirty="0" smtClean="0"/>
              <a:t>reliably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key </a:t>
            </a:r>
            <a:r>
              <a:rPr lang="en-US" altLang="zh-CN" dirty="0"/>
              <a:t>strengthening techniques such as </a:t>
            </a:r>
            <a:r>
              <a:rPr lang="en-US" altLang="zh-CN" dirty="0" err="1"/>
              <a:t>bcrypt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pbkdf2</a:t>
            </a:r>
            <a:r>
              <a:rPr lang="en-US" altLang="zh-CN" dirty="0"/>
              <a:t> are generally considered better than plain </a:t>
            </a:r>
            <a:r>
              <a:rPr lang="en-US" altLang="zh-CN" dirty="0">
                <a:solidFill>
                  <a:srgbClr val="FF0000"/>
                </a:solidFill>
              </a:rPr>
              <a:t>hash</a:t>
            </a:r>
            <a:r>
              <a:rPr lang="en-US" altLang="zh-CN" dirty="0"/>
              <a:t> since cracking them requires more </a:t>
            </a:r>
            <a:r>
              <a:rPr lang="en-US" altLang="zh-CN" dirty="0" smtClean="0"/>
              <a:t>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general consensus including the </a:t>
            </a:r>
            <a:r>
              <a:rPr lang="en-US" altLang="zh-CN" dirty="0" err="1"/>
              <a:t>php</a:t>
            </a:r>
            <a:r>
              <a:rPr lang="en-US" altLang="zh-CN" dirty="0"/>
              <a:t> docs is that </a:t>
            </a:r>
            <a:r>
              <a:rPr lang="en-US" altLang="zh-CN" dirty="0" err="1">
                <a:solidFill>
                  <a:srgbClr val="FF0000"/>
                </a:solidFill>
              </a:rPr>
              <a:t>metaphone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much more accurate than </a:t>
            </a:r>
            <a:r>
              <a:rPr lang="en-US" altLang="zh-CN" dirty="0" err="1">
                <a:solidFill>
                  <a:srgbClr val="FF0000"/>
                </a:solidFill>
              </a:rPr>
              <a:t>soundex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when dealing with the </a:t>
            </a:r>
            <a:r>
              <a:rPr lang="en-US" altLang="zh-CN" dirty="0" err="1"/>
              <a:t>english</a:t>
            </a:r>
            <a:r>
              <a:rPr lang="en-US" altLang="zh-CN" dirty="0"/>
              <a:t> </a:t>
            </a:r>
            <a:r>
              <a:rPr lang="en-US" altLang="zh-CN" dirty="0" smtClean="0"/>
              <a:t>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then exported the recognized camera-parameters and transformed them to fit the matrix s used by the </a:t>
            </a:r>
            <a:r>
              <a:rPr lang="en-US" altLang="zh-CN" dirty="0" err="1"/>
              <a:t>irrlich</a:t>
            </a:r>
            <a:r>
              <a:rPr lang="en-US" altLang="zh-CN" dirty="0"/>
              <a:t>-engine </a:t>
            </a:r>
            <a:r>
              <a:rPr lang="en-US" altLang="zh-CN" dirty="0" err="1"/>
              <a:t>i</a:t>
            </a:r>
            <a:r>
              <a:rPr lang="en-US" altLang="zh-CN" dirty="0"/>
              <a:t> also tried </a:t>
            </a:r>
            <a:r>
              <a:rPr lang="en-US" altLang="zh-CN" dirty="0">
                <a:solidFill>
                  <a:srgbClr val="FF0000"/>
                </a:solidFill>
              </a:rPr>
              <a:t>ogre</a:t>
            </a:r>
            <a:r>
              <a:rPr lang="en-US" altLang="zh-CN" dirty="0"/>
              <a:t> but </a:t>
            </a:r>
            <a:r>
              <a:rPr lang="en-US" altLang="zh-CN" dirty="0" err="1">
                <a:solidFill>
                  <a:srgbClr val="FF0000"/>
                </a:solidFill>
              </a:rPr>
              <a:t>irrlicht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seemed nicer to me and then rendered my object with it onto the </a:t>
            </a:r>
            <a:r>
              <a:rPr lang="en-US" altLang="zh-CN" dirty="0" smtClean="0"/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coalesce</a:t>
            </a:r>
            <a:r>
              <a:rPr lang="en-US" altLang="zh-CN" dirty="0" smtClean="0"/>
              <a:t> </a:t>
            </a:r>
            <a:r>
              <a:rPr lang="en-US" altLang="zh-CN" dirty="0"/>
              <a:t>is more efficient than </a:t>
            </a:r>
            <a:r>
              <a:rPr lang="en-US" altLang="zh-CN" dirty="0" err="1">
                <a:solidFill>
                  <a:srgbClr val="FF0000"/>
                </a:solidFill>
              </a:rPr>
              <a:t>nvl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as it only evaluates the second argument if the first is null whereas </a:t>
            </a:r>
            <a:r>
              <a:rPr lang="en-US" altLang="zh-CN" dirty="0" err="1"/>
              <a:t>nvl</a:t>
            </a:r>
            <a:r>
              <a:rPr lang="en-US" altLang="zh-CN" dirty="0"/>
              <a:t> evaluates both arguments every </a:t>
            </a:r>
            <a:r>
              <a:rPr lang="en-US" altLang="zh-CN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49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64" y="232012"/>
            <a:ext cx="11696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用户或用户体验：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since </a:t>
            </a:r>
            <a:r>
              <a:rPr lang="en-US" altLang="zh-CN" dirty="0">
                <a:solidFill>
                  <a:srgbClr val="FF0000"/>
                </a:solidFill>
              </a:rPr>
              <a:t>perforce</a:t>
            </a:r>
            <a:r>
              <a:rPr lang="en-US" altLang="zh-CN" dirty="0"/>
              <a:t> is less commonly used compared to </a:t>
            </a:r>
            <a:r>
              <a:rPr lang="en-US" altLang="zh-CN" dirty="0" err="1"/>
              <a:t>cvs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svn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amongst bamboo users we generally get less feedback about it and hear less about existing </a:t>
            </a:r>
            <a:r>
              <a:rPr lang="en-US" altLang="zh-CN" dirty="0" smtClean="0"/>
              <a:t>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while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has a larger user base </a:t>
            </a:r>
            <a:r>
              <a:rPr lang="en-US" altLang="zh-CN" dirty="0" err="1">
                <a:solidFill>
                  <a:srgbClr val="FF0000"/>
                </a:solidFill>
              </a:rPr>
              <a:t>postgresql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gaining more an more popularity ever since implementing several crucial features that were missing in earlier </a:t>
            </a:r>
            <a:r>
              <a:rPr lang="en-US" altLang="zh-CN" dirty="0" smtClean="0"/>
              <a:t>versions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bazaar</a:t>
            </a:r>
            <a:r>
              <a:rPr lang="en-US" altLang="zh-CN" dirty="0"/>
              <a:t> is more discoverable if you are given the tool </a:t>
            </a:r>
            <a:r>
              <a:rPr lang="en-US" altLang="zh-CN" dirty="0" err="1"/>
              <a:t>wo</a:t>
            </a:r>
            <a:r>
              <a:rPr lang="en-US" altLang="zh-CN" dirty="0"/>
              <a:t> any documentation any semi-competent user will be able to use bazaar that s not so true with 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you can do the same with playing around in the index staging area but </a:t>
            </a:r>
            <a:r>
              <a:rPr lang="en-US" altLang="zh-CN" dirty="0">
                <a:solidFill>
                  <a:srgbClr val="FF0000"/>
                </a:solidFill>
              </a:rPr>
              <a:t>bazaar</a:t>
            </a:r>
            <a:r>
              <a:rPr lang="en-US" altLang="zh-CN" dirty="0"/>
              <a:t> has a better </a:t>
            </a:r>
            <a:r>
              <a:rPr lang="en-US" altLang="zh-CN" dirty="0" err="1"/>
              <a:t>ui</a:t>
            </a:r>
            <a:r>
              <a:rPr lang="en-US" altLang="zh-CN" dirty="0"/>
              <a:t> for </a:t>
            </a:r>
            <a:r>
              <a:rPr lang="en-US" altLang="zh-CN" dirty="0" smtClean="0"/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vimeo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will always have fewer users than </a:t>
            </a:r>
            <a:r>
              <a:rPr lang="en-US" altLang="zh-CN" dirty="0" err="1">
                <a:solidFill>
                  <a:srgbClr val="FF0000"/>
                </a:solidFill>
              </a:rPr>
              <a:t>youtube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because the user experience is poor for low bitrate </a:t>
            </a:r>
            <a:r>
              <a:rPr lang="en-US" altLang="zh-CN" dirty="0" smtClean="0"/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theoretically because of a smaller footprint </a:t>
            </a:r>
            <a:r>
              <a:rPr lang="en-US" altLang="zh-CN" dirty="0" err="1">
                <a:solidFill>
                  <a:srgbClr val="FF0000"/>
                </a:solidFill>
              </a:rPr>
              <a:t>lighttpd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should allow more users to visit site at the same time using exactly the same resources as 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</a:t>
            </a:r>
            <a:r>
              <a:rPr lang="en-US" altLang="zh-CN" dirty="0" smtClean="0"/>
              <a:t>would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font looks sharp in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-chrome </a:t>
            </a:r>
            <a:r>
              <a:rPr lang="en-US" altLang="zh-CN" dirty="0" smtClean="0">
                <a:solidFill>
                  <a:srgbClr val="FF0000"/>
                </a:solidFill>
              </a:rPr>
              <a:t>safari</a:t>
            </a:r>
            <a:r>
              <a:rPr lang="en-US" altLang="zh-CN" dirty="0" smtClean="0"/>
              <a:t> ie8 not as good as other 2 but less fuzzy than </a:t>
            </a:r>
            <a:r>
              <a:rPr lang="en-US" altLang="zh-CN" dirty="0" err="1" smtClean="0">
                <a:solidFill>
                  <a:srgbClr val="FF0000"/>
                </a:solidFill>
              </a:rPr>
              <a:t>firefox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873552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 my opinion this is a more elegant solution than </a:t>
            </a:r>
            <a:r>
              <a:rPr lang="en-US" altLang="zh-CN" dirty="0" err="1"/>
              <a:t>jsf</a:t>
            </a:r>
            <a:r>
              <a:rPr lang="en-US" altLang="zh-CN" dirty="0"/>
              <a:t> and </a:t>
            </a:r>
            <a:r>
              <a:rPr lang="en-US" altLang="zh-CN" dirty="0" err="1"/>
              <a:t>i</a:t>
            </a:r>
            <a:r>
              <a:rPr lang="en-US" altLang="zh-CN" dirty="0"/>
              <a:t> think </a:t>
            </a:r>
            <a:r>
              <a:rPr lang="en-US" altLang="zh-CN" dirty="0">
                <a:solidFill>
                  <a:srgbClr val="FF0000"/>
                </a:solidFill>
              </a:rPr>
              <a:t>tapestry</a:t>
            </a:r>
            <a:r>
              <a:rPr lang="en-US" altLang="zh-CN" dirty="0"/>
              <a:t> s </a:t>
            </a:r>
            <a:r>
              <a:rPr lang="en-US" altLang="zh-CN" dirty="0" err="1"/>
              <a:t>ioc</a:t>
            </a:r>
            <a:r>
              <a:rPr lang="en-US" altLang="zh-CN" dirty="0"/>
              <a:t> container makes it more powerful than </a:t>
            </a:r>
            <a:r>
              <a:rPr lang="en-US" altLang="zh-CN" dirty="0">
                <a:solidFill>
                  <a:srgbClr val="FF0000"/>
                </a:solidFill>
              </a:rPr>
              <a:t>wicket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although </a:t>
            </a:r>
            <a:r>
              <a:rPr lang="en-US" altLang="zh-CN" dirty="0"/>
              <a:t>this thread is more than a year old it still merits from the fact that no one mentioned about the not so recent innovations of </a:t>
            </a:r>
            <a:r>
              <a:rPr lang="en-US" altLang="zh-CN" dirty="0" err="1">
                <a:solidFill>
                  <a:srgbClr val="FF0000"/>
                </a:solidFill>
              </a:rPr>
              <a:t>nginx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lighty</a:t>
            </a:r>
            <a:r>
              <a:rPr lang="en-US" altLang="zh-CN" dirty="0"/>
              <a:t> and other web servers which scale much better than 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at higher concurrency and consume lesser </a:t>
            </a:r>
            <a:r>
              <a:rPr lang="en-US" altLang="zh-CN" dirty="0" smtClean="0"/>
              <a:t>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irrlicht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has a cleaner </a:t>
            </a:r>
            <a:r>
              <a:rPr lang="en-US" altLang="zh-CN" dirty="0" err="1"/>
              <a:t>api</a:t>
            </a:r>
            <a:r>
              <a:rPr lang="en-US" altLang="zh-CN" dirty="0"/>
              <a:t> lower system requirements and works better across platforms than </a:t>
            </a:r>
            <a:r>
              <a:rPr lang="en-US" altLang="zh-CN" dirty="0">
                <a:solidFill>
                  <a:srgbClr val="FF0000"/>
                </a:solidFill>
              </a:rPr>
              <a:t>ogre</a:t>
            </a:r>
            <a:r>
              <a:rPr lang="en-US" altLang="zh-CN" dirty="0"/>
              <a:t> in my </a:t>
            </a:r>
            <a:r>
              <a:rPr lang="en-US" altLang="zh-CN" dirty="0" smtClean="0"/>
              <a:t>opinion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would recommend </a:t>
            </a:r>
            <a:r>
              <a:rPr lang="en-US" altLang="zh-CN" dirty="0" err="1">
                <a:solidFill>
                  <a:srgbClr val="FF0000"/>
                </a:solidFill>
              </a:rPr>
              <a:t>swt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over swing any day as it is very easy for an average programmer to create a responsive and native-feeling </a:t>
            </a:r>
            <a:r>
              <a:rPr lang="en-US" altLang="zh-CN" dirty="0" err="1"/>
              <a:t>swt</a:t>
            </a:r>
            <a:r>
              <a:rPr lang="en-US" altLang="zh-CN" dirty="0"/>
              <a:t> app while it takes a swing expert to create a decent </a:t>
            </a:r>
            <a:r>
              <a:rPr lang="en-US" altLang="zh-CN" dirty="0">
                <a:solidFill>
                  <a:srgbClr val="FF0000"/>
                </a:solidFill>
              </a:rPr>
              <a:t>swing</a:t>
            </a:r>
            <a:r>
              <a:rPr lang="en-US" altLang="zh-CN" dirty="0"/>
              <a:t> </a:t>
            </a:r>
            <a:r>
              <a:rPr lang="en-US" altLang="zh-CN" dirty="0" smtClean="0"/>
              <a:t>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personally </a:t>
            </a:r>
            <a:r>
              <a:rPr lang="en-US" altLang="zh-CN" dirty="0" err="1"/>
              <a:t>i</a:t>
            </a:r>
            <a:r>
              <a:rPr lang="en-US" altLang="zh-CN" dirty="0"/>
              <a:t> would recommend using </a:t>
            </a:r>
            <a:r>
              <a:rPr lang="en-US" altLang="zh-CN" dirty="0" err="1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as its very easy to implement and with it being sensitive personal data would provide enough encryption to keep people out unlike something like </a:t>
            </a:r>
            <a:r>
              <a:rPr lang="en-US" altLang="zh-CN" dirty="0" smtClean="0">
                <a:solidFill>
                  <a:srgbClr val="FF0000"/>
                </a:solidFill>
              </a:rPr>
              <a:t>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use </a:t>
            </a:r>
            <a:r>
              <a:rPr lang="en-US" altLang="zh-CN" dirty="0" err="1">
                <a:solidFill>
                  <a:srgbClr val="FF0000"/>
                </a:solidFill>
              </a:rPr>
              <a:t>firefox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network in development tools and check your requests sometimes it just sends options request in cross origin </a:t>
            </a:r>
            <a:r>
              <a:rPr lang="en-US" altLang="zh-CN" dirty="0" err="1"/>
              <a:t>i</a:t>
            </a:r>
            <a:r>
              <a:rPr lang="en-US" altLang="zh-CN" dirty="0"/>
              <a:t> insist on </a:t>
            </a:r>
            <a:r>
              <a:rPr lang="en-US" altLang="zh-CN" dirty="0" err="1"/>
              <a:t>firefox</a:t>
            </a:r>
            <a:r>
              <a:rPr lang="en-US" altLang="zh-CN" dirty="0"/>
              <a:t> because it s network tool is much more detailed than </a:t>
            </a:r>
            <a:r>
              <a:rPr lang="en-US" altLang="zh-CN" dirty="0" err="1"/>
              <a:t>google</a:t>
            </a:r>
            <a:r>
              <a:rPr lang="en-US" altLang="zh-CN" dirty="0"/>
              <a:t>-chrome and </a:t>
            </a:r>
            <a:r>
              <a:rPr lang="en-US" altLang="zh-CN" dirty="0" smtClean="0">
                <a:solidFill>
                  <a:srgbClr val="FF0000"/>
                </a:solidFill>
              </a:rPr>
              <a:t>safari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one </a:t>
            </a:r>
            <a:r>
              <a:rPr lang="en-US" altLang="zh-CN" dirty="0"/>
              <a:t>of the largest benefits of </a:t>
            </a:r>
            <a:r>
              <a:rPr lang="en-US" altLang="zh-CN" dirty="0" err="1">
                <a:solidFill>
                  <a:srgbClr val="FF0000"/>
                </a:solidFill>
              </a:rPr>
              <a:t>ironpython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that it has effectively no </a:t>
            </a:r>
            <a:r>
              <a:rPr lang="en-US" altLang="zh-CN" dirty="0" err="1"/>
              <a:t>gil</a:t>
            </a:r>
            <a:r>
              <a:rPr lang="en-US" altLang="zh-CN" dirty="0"/>
              <a:t> - meaning that if you are both writing python code and it is multi-threaded - you can often get performance that is better than </a:t>
            </a:r>
            <a:r>
              <a:rPr lang="en-US" altLang="zh-CN" dirty="0" err="1">
                <a:solidFill>
                  <a:srgbClr val="FF0000"/>
                </a:solidFill>
              </a:rPr>
              <a:t>cpython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without having to spawn multiple process and pickle objects across the boundaries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13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182" y="0"/>
            <a:ext cx="1162789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wicket</a:t>
            </a:r>
            <a:r>
              <a:rPr lang="en-US" altLang="zh-CN" dirty="0" smtClean="0"/>
              <a:t> </a:t>
            </a:r>
            <a:r>
              <a:rPr lang="en-US" altLang="zh-CN" dirty="0"/>
              <a:t>s goal is to support static typing to the fullest extent whereas </a:t>
            </a:r>
            <a:r>
              <a:rPr lang="en-US" altLang="zh-CN" dirty="0">
                <a:solidFill>
                  <a:srgbClr val="FF0000"/>
                </a:solidFill>
              </a:rPr>
              <a:t>tapestry</a:t>
            </a:r>
            <a:r>
              <a:rPr lang="en-US" altLang="zh-CN" dirty="0"/>
              <a:t> is more about saving lines of </a:t>
            </a:r>
            <a:r>
              <a:rPr lang="en-US" altLang="zh-CN" dirty="0" smtClean="0"/>
              <a:t>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jogl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more java-like whereas </a:t>
            </a:r>
            <a:r>
              <a:rPr lang="en-US" altLang="zh-CN" dirty="0" err="1">
                <a:solidFill>
                  <a:srgbClr val="FF0000"/>
                </a:solidFill>
              </a:rPr>
              <a:t>lwjgl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provides more gaming functionality on top of </a:t>
            </a:r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r>
              <a:rPr lang="en-US" altLang="zh-CN" dirty="0" smtClean="0"/>
              <a:t>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 </a:t>
            </a:r>
            <a:r>
              <a:rPr lang="en-US" altLang="zh-CN" dirty="0"/>
              <a:t>general </a:t>
            </a:r>
            <a:r>
              <a:rPr lang="en-US" altLang="zh-CN" dirty="0" err="1">
                <a:solidFill>
                  <a:srgbClr val="FF0000"/>
                </a:solidFill>
              </a:rPr>
              <a:t>lxml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offers better capabilities than </a:t>
            </a:r>
            <a:r>
              <a:rPr lang="en-US" altLang="zh-CN" dirty="0" err="1">
                <a:solidFill>
                  <a:srgbClr val="FF0000"/>
                </a:solidFill>
              </a:rPr>
              <a:t>elementtree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there s no need to mix </a:t>
            </a:r>
            <a:r>
              <a:rPr lang="en-US" altLang="zh-CN" dirty="0" smtClean="0"/>
              <a:t>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web2py</a:t>
            </a:r>
            <a:r>
              <a:rPr lang="en-US" altLang="zh-CN" dirty="0"/>
              <a:t> has more focus on simple is better than complex but </a:t>
            </a:r>
            <a:r>
              <a:rPr lang="en-US" altLang="zh-CN" dirty="0" err="1">
                <a:solidFill>
                  <a:srgbClr val="FF0000"/>
                </a:solidFill>
              </a:rPr>
              <a:t>django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has more focus on explicit is better than </a:t>
            </a:r>
            <a:r>
              <a:rPr lang="en-US" altLang="zh-CN" dirty="0" smtClean="0"/>
              <a:t>implicit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between </a:t>
            </a:r>
            <a:r>
              <a:rPr lang="en-US" altLang="zh-CN" dirty="0" err="1">
                <a:solidFill>
                  <a:srgbClr val="FF0000"/>
                </a:solidFill>
              </a:rPr>
              <a:t>cruisecontrol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teamcity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teamcity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faster and easier to set up but you may need to check on licensing for </a:t>
            </a:r>
            <a:r>
              <a:rPr lang="en-US" altLang="zh-CN" dirty="0" smtClean="0"/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hash</a:t>
            </a:r>
            <a:r>
              <a:rPr lang="en-US" altLang="zh-CN" dirty="0"/>
              <a:t> is newer and seems to support more hashing </a:t>
            </a:r>
            <a:r>
              <a:rPr lang="en-US" altLang="zh-CN" dirty="0" err="1"/>
              <a:t>alogrithms</a:t>
            </a:r>
            <a:r>
              <a:rPr lang="en-US" altLang="zh-CN" dirty="0"/>
              <a:t> than </a:t>
            </a:r>
            <a:r>
              <a:rPr lang="en-US" altLang="zh-CN" dirty="0" smtClean="0">
                <a:solidFill>
                  <a:srgbClr val="FF0000"/>
                </a:solidFill>
              </a:rPr>
              <a:t>crypt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nvidia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FF0000"/>
                </a:solidFill>
              </a:rPr>
              <a:t>ati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architectures differ enough so that for certain tasks such as </a:t>
            </a:r>
            <a:r>
              <a:rPr lang="en-US" altLang="zh-CN" dirty="0" err="1"/>
              <a:t>bitcoin</a:t>
            </a:r>
            <a:r>
              <a:rPr lang="en-US" altLang="zh-CN" dirty="0"/>
              <a:t> mining </a:t>
            </a:r>
            <a:r>
              <a:rPr lang="en-US" altLang="zh-CN" dirty="0" err="1"/>
              <a:t>ati</a:t>
            </a:r>
            <a:r>
              <a:rPr lang="en-US" altLang="zh-CN" dirty="0"/>
              <a:t> is vastly better than </a:t>
            </a:r>
            <a:r>
              <a:rPr lang="en-US" altLang="zh-CN" dirty="0" err="1" smtClean="0"/>
              <a:t>nvidia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ended up using </a:t>
            </a:r>
            <a:r>
              <a:rPr lang="en-US" altLang="zh-CN" dirty="0" err="1">
                <a:solidFill>
                  <a:srgbClr val="FF0000"/>
                </a:solidFill>
              </a:rPr>
              <a:t>scriptaculous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for most of my animations simply because it provides smoother animations and more configurable than what </a:t>
            </a:r>
            <a:r>
              <a:rPr lang="en-US" altLang="zh-CN" dirty="0" err="1">
                <a:solidFill>
                  <a:srgbClr val="FF0000"/>
                </a:solidFill>
              </a:rPr>
              <a:t>jquery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r>
              <a:rPr lang="en-US" altLang="zh-CN" dirty="0" smtClean="0"/>
              <a:t>provides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perforce</a:t>
            </a:r>
            <a:r>
              <a:rPr lang="en-US" altLang="zh-CN" dirty="0" smtClean="0"/>
              <a:t> offers more advanced branching and merging capabilities than </a:t>
            </a:r>
            <a:r>
              <a:rPr lang="en-US" altLang="zh-CN" dirty="0" err="1" smtClean="0">
                <a:solidFill>
                  <a:srgbClr val="FF0000"/>
                </a:solidFill>
              </a:rPr>
              <a:t>svn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sometimes your </a:t>
            </a:r>
            <a:r>
              <a:rPr lang="en-US" altLang="zh-CN" dirty="0" err="1" smtClean="0">
                <a:solidFill>
                  <a:srgbClr val="FF0000"/>
                </a:solidFill>
              </a:rPr>
              <a:t>mxml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does not get you the itch of what you are looking and </a:t>
            </a:r>
            <a:r>
              <a:rPr lang="en-US" altLang="zh-CN" dirty="0" err="1" smtClean="0">
                <a:solidFill>
                  <a:srgbClr val="FF0000"/>
                </a:solidFill>
              </a:rPr>
              <a:t>actionscript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gives you more power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if you have a mac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would recommend </a:t>
            </a:r>
            <a:r>
              <a:rPr lang="en-US" altLang="zh-CN" dirty="0" err="1" smtClean="0">
                <a:solidFill>
                  <a:srgbClr val="FF0000"/>
                </a:solidFill>
              </a:rPr>
              <a:t>aquamacs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which is a beginner-friendly version of gnu-</a:t>
            </a:r>
            <a:r>
              <a:rPr lang="en-US" altLang="zh-CN" dirty="0" err="1" smtClean="0"/>
              <a:t>emacs</a:t>
            </a:r>
            <a:r>
              <a:rPr lang="en-US" altLang="zh-CN" dirty="0" smtClean="0"/>
              <a:t> and therefore has all the power of </a:t>
            </a:r>
            <a:r>
              <a:rPr lang="en-US" altLang="zh-CN" dirty="0" err="1" smtClean="0">
                <a:solidFill>
                  <a:srgbClr val="FF0000"/>
                </a:solidFill>
              </a:rPr>
              <a:t>emacs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while still offering standard copy-paste save and other features including normal file dialogs and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2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378519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速度：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however </a:t>
            </a:r>
            <a:r>
              <a:rPr lang="en-US" altLang="zh-CN" dirty="0"/>
              <a:t>the tables are huge and the </a:t>
            </a:r>
            <a:r>
              <a:rPr lang="en-US" altLang="zh-CN" dirty="0">
                <a:solidFill>
                  <a:srgbClr val="FF0000"/>
                </a:solidFill>
              </a:rPr>
              <a:t>union</a:t>
            </a:r>
            <a:r>
              <a:rPr lang="en-US" altLang="zh-CN" dirty="0"/>
              <a:t> all </a:t>
            </a:r>
            <a:r>
              <a:rPr lang="en-US" altLang="zh-CN" dirty="0" err="1"/>
              <a:t>i</a:t>
            </a:r>
            <a:r>
              <a:rPr lang="en-US" altLang="zh-CN" dirty="0"/>
              <a:t> read its faster than 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en-US" altLang="zh-CN" dirty="0"/>
              <a:t> takes forever to execute even with just two tables let alone 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firefox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even it s slower than </a:t>
            </a:r>
            <a:r>
              <a:rPr lang="en-US" altLang="zh-CN" dirty="0" err="1">
                <a:solidFill>
                  <a:srgbClr val="FF0000"/>
                </a:solidFill>
              </a:rPr>
              <a:t>google</a:t>
            </a:r>
            <a:r>
              <a:rPr lang="en-US" altLang="zh-CN" dirty="0">
                <a:solidFill>
                  <a:srgbClr val="FF0000"/>
                </a:solidFill>
              </a:rPr>
              <a:t>-chrome</a:t>
            </a:r>
            <a:r>
              <a:rPr lang="en-US" altLang="zh-CN" dirty="0"/>
              <a:t> it s still more respectful of </a:t>
            </a:r>
            <a:r>
              <a:rPr lang="en-US" altLang="zh-CN" dirty="0" smtClean="0"/>
              <a:t>privacy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so </a:t>
            </a:r>
            <a:r>
              <a:rPr lang="en-US" altLang="zh-CN" dirty="0"/>
              <a:t>the 115 seconds will be reduced to 3-4 </a:t>
            </a:r>
            <a:r>
              <a:rPr lang="en-US" altLang="zh-CN" dirty="0" err="1"/>
              <a:t>secs</a:t>
            </a:r>
            <a:r>
              <a:rPr lang="en-US" altLang="zh-CN" dirty="0"/>
              <a:t> plus the encryption decryption time used for </a:t>
            </a:r>
            <a:r>
              <a:rPr lang="en-US" altLang="zh-CN" dirty="0" err="1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which is much faster than </a:t>
            </a:r>
            <a:r>
              <a:rPr lang="en-US" altLang="zh-CN" dirty="0" err="1" smtClean="0">
                <a:solidFill>
                  <a:srgbClr val="FF0000"/>
                </a:solidFill>
              </a:rPr>
              <a:t>rsa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rsa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will be slower than a symmetric cypher like </a:t>
            </a:r>
            <a:r>
              <a:rPr lang="en-US" altLang="zh-CN" dirty="0" err="1"/>
              <a:t>rijndael</a:t>
            </a:r>
            <a:r>
              <a:rPr lang="en-US" altLang="zh-CN" dirty="0"/>
              <a:t> or </a:t>
            </a:r>
            <a:r>
              <a:rPr lang="en-US" altLang="zh-CN" dirty="0" err="1" smtClean="0">
                <a:solidFill>
                  <a:srgbClr val="FF0000"/>
                </a:solidFill>
              </a:rPr>
              <a:t>aes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sortedlist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faster when you want to enumerate the elements and you can access the elements by index and </a:t>
            </a:r>
            <a:r>
              <a:rPr lang="en-US" altLang="zh-CN" dirty="0" err="1">
                <a:solidFill>
                  <a:srgbClr val="FF0000"/>
                </a:solidFill>
              </a:rPr>
              <a:t>sorteddictionary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faster if there are a lot of elements and you want to insert a new element in the middle of the </a:t>
            </a:r>
            <a:r>
              <a:rPr lang="en-US" altLang="zh-CN" dirty="0" smtClean="0"/>
              <a:t>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there are lots of 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en-US" altLang="zh-CN" dirty="0" err="1"/>
              <a:t>gpu</a:t>
            </a:r>
            <a:r>
              <a:rPr lang="en-US" altLang="zh-CN" dirty="0"/>
              <a:t> combinations where a 32b 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  <a:r>
              <a:rPr lang="en-US" altLang="zh-CN" dirty="0"/>
              <a:t> multiply is faster than a 32b </a:t>
            </a:r>
            <a:r>
              <a:rPr lang="en-US" altLang="zh-CN" dirty="0">
                <a:solidFill>
                  <a:srgbClr val="FF0000"/>
                </a:solidFill>
              </a:rPr>
              <a:t>floating-point</a:t>
            </a:r>
            <a:r>
              <a:rPr lang="en-US" altLang="zh-CN" dirty="0"/>
              <a:t> multiply on </a:t>
            </a:r>
            <a:r>
              <a:rPr lang="en-US" altLang="zh-CN" dirty="0" err="1"/>
              <a:t>cpu</a:t>
            </a:r>
            <a:r>
              <a:rPr lang="en-US" altLang="zh-CN" dirty="0"/>
              <a:t> and vice-versa on </a:t>
            </a:r>
            <a:r>
              <a:rPr lang="en-US" altLang="zh-CN" dirty="0" err="1" smtClean="0"/>
              <a:t>gpu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floating-point</a:t>
            </a:r>
            <a:r>
              <a:rPr lang="en-US" altLang="zh-CN" dirty="0"/>
              <a:t> division is typically faster than 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  <a:r>
              <a:rPr lang="en-US" altLang="zh-CN" dirty="0"/>
              <a:t> division on the </a:t>
            </a:r>
            <a:r>
              <a:rPr lang="en-US" altLang="zh-CN" dirty="0" err="1" smtClean="0"/>
              <a:t>cpu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read in a blog article that </a:t>
            </a:r>
            <a:r>
              <a:rPr lang="en-US" altLang="zh-CN" dirty="0" err="1">
                <a:solidFill>
                  <a:srgbClr val="FF0000"/>
                </a:solidFill>
              </a:rPr>
              <a:t>buildr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 ruby based build tool was two times faster than </a:t>
            </a:r>
            <a:r>
              <a:rPr lang="en-US" altLang="zh-CN" dirty="0">
                <a:solidFill>
                  <a:srgbClr val="FF0000"/>
                </a:solidFill>
              </a:rPr>
              <a:t>maven</a:t>
            </a:r>
            <a:r>
              <a:rPr lang="en-US" altLang="zh-CN" dirty="0"/>
              <a:t> for a simple </a:t>
            </a:r>
            <a:r>
              <a:rPr lang="en-US" altLang="zh-CN" dirty="0" smtClean="0"/>
              <a:t>build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very fast static assets </a:t>
            </a:r>
            <a:r>
              <a:rPr lang="en-US" altLang="zh-CN" dirty="0" err="1">
                <a:solidFill>
                  <a:srgbClr val="FF0000"/>
                </a:solidFill>
              </a:rPr>
              <a:t>nginx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faster than 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at serving static assets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js</a:t>
            </a:r>
            <a:r>
              <a:rPr lang="en-US" altLang="zh-CN" dirty="0"/>
              <a:t> images ... and uses very little memory to do </a:t>
            </a:r>
            <a:r>
              <a:rPr lang="en-US" altLang="zh-CN" dirty="0" smtClean="0"/>
              <a:t>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can be even much faster than des or </a:t>
            </a:r>
            <a:r>
              <a:rPr lang="en-US" altLang="zh-CN" dirty="0">
                <a:solidFill>
                  <a:srgbClr val="FF0000"/>
                </a:solidFill>
              </a:rPr>
              <a:t>3des</a:t>
            </a:r>
            <a:r>
              <a:rPr lang="en-US" altLang="zh-CN" dirty="0"/>
              <a:t> when the </a:t>
            </a:r>
            <a:r>
              <a:rPr lang="en-US" altLang="zh-CN" dirty="0" err="1"/>
              <a:t>cpu</a:t>
            </a:r>
            <a:r>
              <a:rPr lang="en-US" altLang="zh-CN" dirty="0"/>
              <a:t> supports </a:t>
            </a:r>
            <a:r>
              <a:rPr lang="en-US" altLang="zh-CN" dirty="0" err="1" smtClean="0"/>
              <a:t>aes-ni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des</a:t>
            </a:r>
            <a:r>
              <a:rPr lang="en-US" altLang="zh-CN" dirty="0"/>
              <a:t> is usually substantially slower than </a:t>
            </a:r>
            <a:r>
              <a:rPr lang="en-US" altLang="zh-CN" dirty="0" err="1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on modern hardware and has keys that are far too short for modern </a:t>
            </a:r>
            <a:r>
              <a:rPr lang="en-US" altLang="zh-CN" dirty="0" smtClean="0"/>
              <a:t>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for instance in some benchmarks </a:t>
            </a:r>
            <a:r>
              <a:rPr lang="en-US" altLang="zh-CN" dirty="0" err="1">
                <a:solidFill>
                  <a:srgbClr val="FF0000"/>
                </a:solidFill>
              </a:rPr>
              <a:t>lighttpd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even faster at serving static resources than </a:t>
            </a:r>
            <a:r>
              <a:rPr lang="en-US" altLang="zh-CN" dirty="0" smtClean="0">
                <a:solidFill>
                  <a:srgbClr val="FF0000"/>
                </a:solidFill>
              </a:rPr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42135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27296"/>
            <a:ext cx="1155965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操作方便：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found </a:t>
            </a:r>
            <a:r>
              <a:rPr lang="en-US" altLang="zh-CN" dirty="0" err="1">
                <a:solidFill>
                  <a:srgbClr val="FF0000"/>
                </a:solidFill>
              </a:rPr>
              <a:t>simpletest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was even easier than </a:t>
            </a:r>
            <a:r>
              <a:rPr lang="en-US" altLang="zh-CN" dirty="0" err="1">
                <a:solidFill>
                  <a:srgbClr val="FF0000"/>
                </a:solidFill>
              </a:rPr>
              <a:t>phpunit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to set </a:t>
            </a:r>
            <a:r>
              <a:rPr lang="en-US" altLang="zh-CN" dirty="0" smtClean="0"/>
              <a:t>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am starting to understand that even though </a:t>
            </a:r>
            <a:r>
              <a:rPr lang="en-US" altLang="zh-CN" dirty="0" err="1">
                <a:solidFill>
                  <a:srgbClr val="FF0000"/>
                </a:solidFill>
              </a:rPr>
              <a:t>emacs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more powerful than vim </a:t>
            </a:r>
            <a:r>
              <a:rPr lang="en-US" altLang="zh-CN" dirty="0" err="1">
                <a:solidFill>
                  <a:srgbClr val="FF0000"/>
                </a:solidFill>
              </a:rPr>
              <a:t>vim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at least 10 times easier to use less keystrokes and requires way less </a:t>
            </a:r>
            <a:r>
              <a:rPr lang="en-US" altLang="zh-CN" dirty="0" smtClean="0"/>
              <a:t>modifications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it </a:t>
            </a:r>
            <a:r>
              <a:rPr lang="en-US" altLang="zh-CN" dirty="0"/>
              <a:t>seems that </a:t>
            </a:r>
            <a:r>
              <a:rPr lang="en-US" altLang="zh-CN" dirty="0" err="1">
                <a:solidFill>
                  <a:srgbClr val="FF0000"/>
                </a:solidFill>
              </a:rPr>
              <a:t>zsh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more configurable than </a:t>
            </a:r>
            <a:r>
              <a:rPr lang="en-US" altLang="zh-CN" dirty="0">
                <a:solidFill>
                  <a:srgbClr val="FF0000"/>
                </a:solidFill>
              </a:rPr>
              <a:t>bash</a:t>
            </a:r>
            <a:r>
              <a:rPr lang="en-US" altLang="zh-CN" dirty="0"/>
              <a:t> but also more </a:t>
            </a:r>
            <a:r>
              <a:rPr lang="en-US" altLang="zh-CN" dirty="0" smtClean="0"/>
              <a:t>complicated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wxpython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probably easier than </a:t>
            </a:r>
            <a:r>
              <a:rPr lang="en-US" altLang="zh-CN" dirty="0" err="1">
                <a:solidFill>
                  <a:srgbClr val="FF0000"/>
                </a:solidFill>
              </a:rPr>
              <a:t>pyqt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or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don t want to start a framework </a:t>
            </a:r>
            <a:r>
              <a:rPr lang="en-US" altLang="zh-CN" dirty="0" smtClean="0"/>
              <a:t>war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ve</a:t>
            </a:r>
            <a:r>
              <a:rPr lang="en-US" altLang="zh-CN" dirty="0"/>
              <a:t> used </a:t>
            </a:r>
            <a:r>
              <a:rPr lang="en-US" altLang="zh-CN" dirty="0" err="1">
                <a:solidFill>
                  <a:srgbClr val="FF0000"/>
                </a:solidFill>
              </a:rPr>
              <a:t>bugzilla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mantis</a:t>
            </a:r>
            <a:r>
              <a:rPr lang="en-US" altLang="zh-CN" dirty="0"/>
              <a:t> but </a:t>
            </a:r>
            <a:r>
              <a:rPr lang="en-US" altLang="zh-CN" dirty="0" err="1"/>
              <a:t>i</a:t>
            </a:r>
            <a:r>
              <a:rPr lang="en-US" altLang="zh-CN" dirty="0"/>
              <a:t> prefer mantis </a:t>
            </a:r>
            <a:r>
              <a:rPr lang="en-US" altLang="zh-CN" dirty="0" smtClean="0"/>
              <a:t>simplicity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this feature allows the processor to execute several arithmetic operations simultaneously often four 32-bit 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  <a:r>
              <a:rPr lang="en-US" altLang="zh-CN" dirty="0"/>
              <a:t> operations or four 32-bit </a:t>
            </a:r>
            <a:r>
              <a:rPr lang="en-US" altLang="zh-CN" dirty="0">
                <a:solidFill>
                  <a:srgbClr val="FF0000"/>
                </a:solidFill>
              </a:rPr>
              <a:t>floating-point</a:t>
            </a:r>
            <a:r>
              <a:rPr lang="en-US" altLang="zh-CN" dirty="0"/>
              <a:t> operations sometimes more operations with narrower integers sometimes fewer operations with 64-bit </a:t>
            </a:r>
            <a:r>
              <a:rPr lang="en-US" altLang="zh-CN" dirty="0" smtClean="0"/>
              <a:t>floating-point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my experience is that designers can use whichever they prefer usually and most agree that </a:t>
            </a:r>
            <a:r>
              <a:rPr lang="en-US" altLang="zh-CN" dirty="0" err="1">
                <a:solidFill>
                  <a:srgbClr val="FF0000"/>
                </a:solidFill>
              </a:rPr>
              <a:t>verilog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easier to use and the code is shorter fact than equivalent </a:t>
            </a:r>
            <a:r>
              <a:rPr lang="en-US" altLang="zh-CN" dirty="0" err="1" smtClean="0">
                <a:solidFill>
                  <a:srgbClr val="FF0000"/>
                </a:solidFill>
              </a:rPr>
              <a:t>vhdl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have heard that </a:t>
            </a:r>
            <a:r>
              <a:rPr lang="en-US" altLang="zh-CN" dirty="0" err="1">
                <a:solidFill>
                  <a:srgbClr val="FF0000"/>
                </a:solidFill>
              </a:rPr>
              <a:t>configobj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easier to use than </a:t>
            </a:r>
            <a:r>
              <a:rPr lang="en-US" altLang="zh-CN" dirty="0" err="1">
                <a:solidFill>
                  <a:srgbClr val="FF0000"/>
                </a:solidFill>
              </a:rPr>
              <a:t>configparser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even though it is not a built-in </a:t>
            </a:r>
            <a:r>
              <a:rPr lang="en-US" altLang="zh-CN" dirty="0" smtClean="0"/>
              <a:t>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prefer </a:t>
            </a:r>
            <a:r>
              <a:rPr lang="en-US" altLang="zh-CN" dirty="0">
                <a:solidFill>
                  <a:srgbClr val="FF0000"/>
                </a:solidFill>
              </a:rPr>
              <a:t>web2py</a:t>
            </a:r>
            <a:r>
              <a:rPr lang="en-US" altLang="zh-CN" dirty="0"/>
              <a:t> because there are more conveniences built into the environment than offered by </a:t>
            </a:r>
            <a:r>
              <a:rPr lang="en-US" altLang="zh-CN" dirty="0" err="1"/>
              <a:t>django</a:t>
            </a:r>
            <a:r>
              <a:rPr lang="en-US" altLang="zh-CN" dirty="0"/>
              <a:t> but web2py is much newer than </a:t>
            </a:r>
            <a:r>
              <a:rPr lang="en-US" altLang="zh-CN" dirty="0" err="1">
                <a:solidFill>
                  <a:srgbClr val="FF0000"/>
                </a:solidFill>
              </a:rPr>
              <a:t>django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hindsight always makes it easier make new implementations better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64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64" y="218364"/>
            <a:ext cx="11846257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安全：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tcp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much better than </a:t>
            </a:r>
            <a:r>
              <a:rPr lang="en-US" altLang="zh-CN" dirty="0" err="1">
                <a:solidFill>
                  <a:srgbClr val="FF0000"/>
                </a:solidFill>
              </a:rPr>
              <a:t>udp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terms of </a:t>
            </a:r>
            <a:r>
              <a:rPr lang="en-US" altLang="zh-CN" dirty="0" smtClean="0"/>
              <a:t>reliability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asymmetric encryption ex </a:t>
            </a:r>
            <a:r>
              <a:rPr lang="en-US" altLang="zh-CN" dirty="0" err="1">
                <a:solidFill>
                  <a:srgbClr val="FF0000"/>
                </a:solidFill>
              </a:rPr>
              <a:t>rsa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no more secure than symmetric encryption ex </a:t>
            </a:r>
            <a:r>
              <a:rPr lang="en-US" altLang="zh-CN" dirty="0" err="1" smtClean="0">
                <a:solidFill>
                  <a:srgbClr val="FF0000"/>
                </a:solidFill>
              </a:rPr>
              <a:t>aes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edit </a:t>
            </a:r>
            <a:r>
              <a:rPr lang="en-US" altLang="zh-CN" dirty="0">
                <a:solidFill>
                  <a:srgbClr val="FF0000"/>
                </a:solidFill>
              </a:rPr>
              <a:t>3des</a:t>
            </a:r>
            <a:r>
              <a:rPr lang="en-US" altLang="zh-CN" dirty="0"/>
              <a:t> is better than des in the sense that it s significantly more secure but still less secure than </a:t>
            </a:r>
            <a:r>
              <a:rPr lang="en-US" altLang="zh-CN" dirty="0" err="1"/>
              <a:t>aes</a:t>
            </a:r>
            <a:r>
              <a:rPr lang="en-US" altLang="zh-CN" dirty="0"/>
              <a:t> but its performance is of necessity significantly worse than </a:t>
            </a:r>
            <a:r>
              <a:rPr lang="en-US" altLang="zh-CN" dirty="0" err="1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des or </a:t>
            </a:r>
            <a:r>
              <a:rPr lang="en-US" altLang="zh-CN" dirty="0" err="1"/>
              <a:t>twofish</a:t>
            </a:r>
            <a:r>
              <a:rPr lang="en-US" altLang="zh-CN" dirty="0"/>
              <a:t> because you re essentially applying des three </a:t>
            </a:r>
            <a:r>
              <a:rPr lang="en-US" altLang="zh-CN" dirty="0" smtClean="0"/>
              <a:t>times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nothing is 100 safe but </a:t>
            </a:r>
            <a:r>
              <a:rPr lang="en-US" altLang="zh-CN" dirty="0" err="1">
                <a:solidFill>
                  <a:srgbClr val="FF0000"/>
                </a:solidFill>
              </a:rPr>
              <a:t>innodb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properly used is a lot safer than </a:t>
            </a:r>
            <a:r>
              <a:rPr lang="en-US" altLang="zh-CN" dirty="0" err="1">
                <a:solidFill>
                  <a:srgbClr val="FF0000"/>
                </a:solidFill>
              </a:rPr>
              <a:t>myisam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against data loss and </a:t>
            </a:r>
            <a:r>
              <a:rPr lang="en-US" altLang="zh-CN" dirty="0" smtClean="0"/>
              <a:t>corruption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note also the functions </a:t>
            </a:r>
            <a:r>
              <a:rPr lang="en-US" altLang="zh-CN" dirty="0" err="1">
                <a:solidFill>
                  <a:srgbClr val="FF0000"/>
                </a:solidFill>
              </a:rPr>
              <a:t>strncmp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FF0000"/>
                </a:solidFill>
              </a:rPr>
              <a:t>memcmp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which are similar to </a:t>
            </a:r>
            <a:r>
              <a:rPr lang="en-US" altLang="zh-CN" dirty="0" err="1"/>
              <a:t>strcmp</a:t>
            </a:r>
            <a:r>
              <a:rPr lang="en-US" altLang="zh-CN" dirty="0"/>
              <a:t> but are safer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79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125" y="177421"/>
            <a:ext cx="1162789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学习能力：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as </a:t>
            </a:r>
            <a:r>
              <a:rPr lang="en-US" altLang="zh-CN" dirty="0"/>
              <a:t>others have pointed out </a:t>
            </a:r>
            <a:r>
              <a:rPr lang="en-US" altLang="zh-CN" dirty="0" err="1">
                <a:solidFill>
                  <a:srgbClr val="FF0000"/>
                </a:solidFill>
              </a:rPr>
              <a:t>ocaml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 learning curve will be lower than </a:t>
            </a:r>
            <a:r>
              <a:rPr lang="en-US" altLang="zh-CN" dirty="0" err="1">
                <a:solidFill>
                  <a:srgbClr val="FF0000"/>
                </a:solidFill>
              </a:rPr>
              <a:t>haskell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codeigniter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has the lower learning curve overall so </a:t>
            </a:r>
            <a:r>
              <a:rPr lang="en-US" altLang="zh-CN" dirty="0" err="1"/>
              <a:t>i</a:t>
            </a:r>
            <a:r>
              <a:rPr lang="en-US" altLang="zh-CN" dirty="0"/>
              <a:t> would recommend it over </a:t>
            </a:r>
            <a:r>
              <a:rPr lang="en-US" altLang="zh-CN" dirty="0" err="1" smtClean="0">
                <a:solidFill>
                  <a:srgbClr val="FF0000"/>
                </a:solidFill>
              </a:rPr>
              <a:t>cakephp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having said that </a:t>
            </a:r>
            <a:r>
              <a:rPr lang="en-US" altLang="zh-CN" dirty="0">
                <a:solidFill>
                  <a:srgbClr val="FF0000"/>
                </a:solidFill>
              </a:rPr>
              <a:t>web2py</a:t>
            </a:r>
            <a:r>
              <a:rPr lang="en-US" altLang="zh-CN" dirty="0"/>
              <a:t> has a lower initial learning curve than </a:t>
            </a:r>
            <a:r>
              <a:rPr lang="en-US" altLang="zh-CN" dirty="0" err="1">
                <a:solidFill>
                  <a:srgbClr val="FF0000"/>
                </a:solidFill>
              </a:rPr>
              <a:t>django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as it was specifically designed as a learning </a:t>
            </a:r>
            <a:r>
              <a:rPr lang="en-US" altLang="zh-CN" dirty="0" smtClean="0"/>
              <a:t>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 you employ </a:t>
            </a:r>
            <a:r>
              <a:rPr lang="en-US" altLang="zh-CN" dirty="0" err="1"/>
              <a:t>php</a:t>
            </a:r>
            <a:r>
              <a:rPr lang="en-US" altLang="zh-CN" dirty="0"/>
              <a:t> frameworks like </a:t>
            </a:r>
            <a:r>
              <a:rPr lang="en-US" altLang="zh-CN" dirty="0" err="1">
                <a:solidFill>
                  <a:srgbClr val="FF0000"/>
                </a:solidFill>
              </a:rPr>
              <a:t>codeigniter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yii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maybe even </a:t>
            </a:r>
            <a:r>
              <a:rPr lang="en-US" altLang="zh-CN" dirty="0" err="1"/>
              <a:t>cakephp</a:t>
            </a:r>
            <a:r>
              <a:rPr lang="en-US" altLang="zh-CN" dirty="0"/>
              <a:t> which have comparatively smaller learning curves you will find your path </a:t>
            </a:r>
            <a:r>
              <a:rPr lang="en-US" altLang="zh-CN" dirty="0" err="1"/>
              <a:t>wellpaved</a:t>
            </a:r>
            <a:r>
              <a:rPr lang="en-US" altLang="zh-CN" dirty="0"/>
              <a:t> for you in </a:t>
            </a:r>
            <a:r>
              <a:rPr lang="en-US" altLang="zh-CN" dirty="0" err="1"/>
              <a:t>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4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830" y="232012"/>
            <a:ext cx="121920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you can t convert a </a:t>
            </a:r>
            <a:r>
              <a:rPr lang="en-US" altLang="zh-CN" dirty="0" smtClean="0">
                <a:solidFill>
                  <a:srgbClr val="FF0000"/>
                </a:solidFill>
              </a:rPr>
              <a:t>double</a:t>
            </a:r>
            <a:r>
              <a:rPr lang="en-US" altLang="zh-CN" dirty="0" smtClean="0"/>
              <a:t> to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because the double has more information than the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however a </a:t>
            </a:r>
            <a:r>
              <a:rPr lang="en-US" altLang="zh-CN" dirty="0" smtClean="0">
                <a:solidFill>
                  <a:srgbClr val="FF0000"/>
                </a:solidFill>
              </a:rPr>
              <a:t>long</a:t>
            </a:r>
            <a:r>
              <a:rPr lang="en-US" altLang="zh-CN" dirty="0" smtClean="0"/>
              <a:t> can represent a larger value than an </a:t>
            </a:r>
            <a:r>
              <a:rPr lang="en-US" altLang="zh-CN" dirty="0" smtClean="0">
                <a:solidFill>
                  <a:srgbClr val="FF0000"/>
                </a:solidFill>
              </a:rPr>
              <a:t>unsigned integer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you </a:t>
            </a:r>
            <a:r>
              <a:rPr lang="en-US" altLang="zh-CN" dirty="0" err="1" smtClean="0"/>
              <a:t>ll</a:t>
            </a:r>
            <a:r>
              <a:rPr lang="en-US" altLang="zh-CN" dirty="0" smtClean="0"/>
              <a:t> hit problems with larger submissions and file-uploads as the size limit for a </a:t>
            </a: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en-US" altLang="zh-CN" dirty="0" smtClean="0"/>
              <a:t> is much smaller than a </a:t>
            </a:r>
            <a:r>
              <a:rPr lang="en-US" altLang="zh-CN" dirty="0" smtClean="0">
                <a:solidFill>
                  <a:srgbClr val="FF0000"/>
                </a:solidFill>
              </a:rPr>
              <a:t>post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udp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suits well for passing short messages but for transferring large amounts of data </a:t>
            </a:r>
            <a:r>
              <a:rPr lang="en-US" altLang="zh-CN" dirty="0" err="1" smtClean="0">
                <a:solidFill>
                  <a:srgbClr val="FF0000"/>
                </a:solidFill>
              </a:rPr>
              <a:t>tcp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more preferable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wav</a:t>
            </a:r>
            <a:r>
              <a:rPr lang="en-US" altLang="zh-CN" dirty="0" smtClean="0"/>
              <a:t> files are about 3 times larger than </a:t>
            </a:r>
            <a:r>
              <a:rPr lang="en-US" altLang="zh-CN" dirty="0" smtClean="0">
                <a:solidFill>
                  <a:srgbClr val="FF0000"/>
                </a:solidFill>
              </a:rPr>
              <a:t>mp3</a:t>
            </a:r>
            <a:r>
              <a:rPr lang="en-US" altLang="zh-CN" dirty="0" smtClean="0"/>
              <a:t> files so it would need 1.8gb additional space to do the conversion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56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文档记录：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 also find </a:t>
            </a:r>
            <a:r>
              <a:rPr lang="en-US" altLang="zh-CN" dirty="0" smtClean="0">
                <a:solidFill>
                  <a:srgbClr val="FF0000"/>
                </a:solidFill>
              </a:rPr>
              <a:t>ant</a:t>
            </a:r>
            <a:r>
              <a:rPr lang="en-US" altLang="zh-CN" dirty="0" smtClean="0"/>
              <a:t> with ivy to be better documented than </a:t>
            </a:r>
            <a:r>
              <a:rPr lang="en-US" altLang="zh-CN" dirty="0" smtClean="0">
                <a:solidFill>
                  <a:srgbClr val="FF0000"/>
                </a:solidFill>
              </a:rPr>
              <a:t>maven</a:t>
            </a:r>
            <a:r>
              <a:rPr lang="en-US" altLang="zh-CN" dirty="0" smtClean="0"/>
              <a:t> although that s not too difficult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it s not too hard for the </a:t>
            </a:r>
            <a:r>
              <a:rPr lang="en-US" altLang="zh-CN" dirty="0" smtClean="0">
                <a:solidFill>
                  <a:srgbClr val="FF0000"/>
                </a:solidFill>
              </a:rPr>
              <a:t>fat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filesystems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as it s quite simple and well documented but it s more difficult for </a:t>
            </a:r>
            <a:r>
              <a:rPr lang="en-US" altLang="zh-CN" dirty="0" err="1" smtClean="0">
                <a:solidFill>
                  <a:srgbClr val="FF0000"/>
                </a:solidFill>
              </a:rPr>
              <a:t>ntfs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as the </a:t>
            </a:r>
            <a:r>
              <a:rPr lang="en-US" altLang="zh-CN" dirty="0" err="1" smtClean="0"/>
              <a:t>filesystems</a:t>
            </a:r>
            <a:r>
              <a:rPr lang="en-US" altLang="zh-CN" dirty="0" smtClean="0"/>
              <a:t> is much more complicated and not-so-well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 case of python </a:t>
            </a:r>
            <a:r>
              <a:rPr lang="en-US" altLang="zh-CN" dirty="0" err="1" smtClean="0">
                <a:solidFill>
                  <a:srgbClr val="FF0000"/>
                </a:solidFill>
              </a:rPr>
              <a:t>wxpython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documentation leads over </a:t>
            </a:r>
            <a:r>
              <a:rPr lang="en-US" altLang="zh-CN" dirty="0" err="1" smtClean="0">
                <a:solidFill>
                  <a:srgbClr val="FF0000"/>
                </a:solidFill>
              </a:rPr>
              <a:t>pyqt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pygtk</a:t>
            </a:r>
            <a:r>
              <a:rPr lang="en-US" altLang="zh-CN" dirty="0" smtClean="0"/>
              <a:t> whereas in case of ruby ruby-qt4 leads over ruby-gtk2 and </a:t>
            </a:r>
            <a:r>
              <a:rPr lang="en-US" altLang="zh-CN" dirty="0" err="1" smtClean="0"/>
              <a:t>wxruby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1836</Words>
  <Application>Microsoft Office PowerPoint</Application>
  <PresentationFormat>宽屏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27</cp:revision>
  <dcterms:created xsi:type="dcterms:W3CDTF">2018-11-29T03:25:39Z</dcterms:created>
  <dcterms:modified xsi:type="dcterms:W3CDTF">2018-12-03T06:21:25Z</dcterms:modified>
</cp:coreProperties>
</file>