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2EA46-88C5-487B-BE77-18642266F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F28482-CA72-45AF-9CCE-A3FC987C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F8C25-A8B5-4AAA-92B6-E3F37989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2AA79-7C2A-4FF5-8EBB-E44C391D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221AC-04FC-4CDE-BBCF-2C14D4D3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49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46C4C-941F-407F-B195-60CD34C4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750AAF-4AF0-4C98-8E46-8B3A6A343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DFEA0-CE1A-483E-87B0-58E0A3BC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E7A71-8D47-48A3-AC91-B1E9003A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DB1D6-601F-4FC4-9083-FFFA5A54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9AF98C-A1E3-4FAE-A05D-D69FD7C4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98591-3287-46F9-B71D-021980DD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76518-9EA3-4342-BC3A-DD687333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9E20E-B35A-4969-AFE4-3D4D455A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362E7-3C48-4298-AA5D-91161F2B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4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B4969-0750-444B-8107-51197416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4F1E8-686E-40F0-8F3F-1F5E5855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74006E-CB66-4553-B75D-8959D085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7D874-DB67-4AF4-A266-CC3A2D06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CBE69-9D6C-4912-BFE5-94639810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0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C8A3C-D635-4504-A900-25D6C199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36E41-CF25-4CCA-88ED-55B73CF2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472D0-FBAE-458E-B5DF-196B7F95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4D6C7-B232-44DF-A3A3-12F1546C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130D6-3E3D-400F-AADD-C5406C3D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D36C0-4D0D-45D6-BFDC-EFC72EC0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99F46-C432-4FDE-AAD8-72226FDF6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8386DF-F8C7-4C8C-84D3-21FC110BE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7F6D37-7729-4988-A9A5-6C2494EF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FDEFE7-81D5-4948-8DD7-6840FAFF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72B57-5B18-44DF-814C-841B2656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0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DD12-76EB-43D4-97B3-F64C3BBD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7D7854-0634-404C-896F-5A36303B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8E60B-09C1-4161-AF9E-A7B97C357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05A56E-E461-4C87-9204-8FCB5B4FB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07ACA4-FBD6-4536-8E31-A7C3BEC4C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F99368-6547-41E6-938E-8C6A02F2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3D1B2D-09CD-46D5-8853-445E758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0BB990-C47D-453D-9C07-C04426B7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75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851DB-75B6-46EC-8167-C2FCF100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C372A-BEE0-410D-9341-C007C44A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D2716B-E90F-4429-A033-BE02611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2F3EB8-AC2F-4FAC-89AD-A7A1543A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4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7D030-99DE-4BD7-8752-E671C27E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228A7-A759-4524-A0E9-EAE6B24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D2933-50E6-4A5B-AC72-A31CAFC0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2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2C21C-0FD1-4379-ABB3-8FAC2F94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1F8B9-C95A-4367-80C8-957F17DD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FCB349-9602-4BA4-8F95-72C727331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E14D64-51D8-4B53-9212-AB2B522C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AD6BF-FAED-4CE1-B467-3F0489E2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C44B4-77C7-4515-AD8E-760F9420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38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87C0D-A348-4661-8010-240B1A26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046F50-4490-4BC5-9CD2-D9D5B107C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3D56E-EFA6-4ECA-AB8C-3A24389D1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70D11-B3A4-45DA-8AF2-4CFEB753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A1225-01DD-4125-A81D-FFDFC077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73B81-2C99-49FB-9DED-102EC3C2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2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841203-FA5E-4038-8170-4CE4C12A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6399B-CE7D-494B-AD6C-88A52AF6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CD6B9-6683-4CD1-88E8-014216F08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B8C9-0288-40EF-B62F-8EC0A581816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FAA88-C663-4E2C-95D6-C7E9D0820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CBC58-8877-40D6-8887-3561D5E9D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7D44-F2AA-40B5-8266-1164268B6B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24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CEBD-2B57-42C5-A98D-CAFB677DB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E4EFCE-DB43-4ABC-9B23-449D1C5FA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98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853D6-B1B8-4019-8B8D-DB016ED9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92" y="276926"/>
            <a:ext cx="10515600" cy="1325563"/>
          </a:xfrm>
        </p:spPr>
        <p:txBody>
          <a:bodyPr/>
          <a:lstStyle/>
          <a:p>
            <a:r>
              <a:rPr lang="en-US" altLang="zh-CN" dirty="0"/>
              <a:t>Model structure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42E219-9724-4823-AA15-C96F1899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16" y="4827045"/>
            <a:ext cx="4038060" cy="16666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F374E8-4F3F-4FC7-9D2B-DA323F0E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15" y="3219816"/>
            <a:ext cx="4038061" cy="16072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49010C-A478-41B7-B4A3-B60513CE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16" y="1553154"/>
            <a:ext cx="4038061" cy="166666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D5209E0-EB66-4ED4-8883-2C3FA035E483}"/>
              </a:ext>
            </a:extLst>
          </p:cNvPr>
          <p:cNvCxnSpPr/>
          <p:nvPr/>
        </p:nvCxnSpPr>
        <p:spPr>
          <a:xfrm>
            <a:off x="5302376" y="1906321"/>
            <a:ext cx="820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B13CCAF-1A9C-405D-A1B8-26B2FD2058D8}"/>
              </a:ext>
            </a:extLst>
          </p:cNvPr>
          <p:cNvCxnSpPr>
            <a:cxnSpLocks/>
          </p:cNvCxnSpPr>
          <p:nvPr/>
        </p:nvCxnSpPr>
        <p:spPr>
          <a:xfrm>
            <a:off x="5302376" y="3560094"/>
            <a:ext cx="82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AB1C1B-ABE6-4553-85B7-536C8AA1DB7A}"/>
              </a:ext>
            </a:extLst>
          </p:cNvPr>
          <p:cNvCxnSpPr/>
          <p:nvPr/>
        </p:nvCxnSpPr>
        <p:spPr>
          <a:xfrm>
            <a:off x="5302376" y="5177422"/>
            <a:ext cx="820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44F3602-B89C-4926-AE26-93C04253EC58}"/>
              </a:ext>
            </a:extLst>
          </p:cNvPr>
          <p:cNvSpPr/>
          <p:nvPr/>
        </p:nvSpPr>
        <p:spPr>
          <a:xfrm>
            <a:off x="6122509" y="1553154"/>
            <a:ext cx="712020" cy="4069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joint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9F931B2-01E0-49A0-974A-560BF96A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580" y="2147663"/>
            <a:ext cx="4560651" cy="26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82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72DB9-21C0-45F7-B060-A0C7261A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74BF-6D7F-417E-85A5-DEF314C8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Generates matrix with shape </a:t>
            </a:r>
            <a:r>
              <a:rPr lang="en-US" altLang="zh-CN"/>
              <a:t>(2,50)</a:t>
            </a:r>
            <a:endParaRPr lang="en-US" altLang="zh-CN" dirty="0"/>
          </a:p>
          <a:p>
            <a:r>
              <a:rPr lang="en-US" altLang="zh-CN" dirty="0"/>
              <a:t>Embedding works with the similar name</a:t>
            </a:r>
          </a:p>
          <a:p>
            <a:r>
              <a:rPr lang="en-US" altLang="zh-CN" dirty="0"/>
              <a:t>Embedding methods in the same class, compute cos distance.</a:t>
            </a:r>
          </a:p>
          <a:p>
            <a:r>
              <a:rPr lang="en-US" altLang="zh-CN" dirty="0"/>
              <a:t>The vector is far away</a:t>
            </a:r>
          </a:p>
          <a:p>
            <a:r>
              <a:rPr lang="en-US" altLang="zh-CN" dirty="0"/>
              <a:t>Embedding methods in two classes, it doesn't differentiate in vector space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4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EF7CE-2396-461B-8F94-18A9E90E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3EADC-E4D4-4A12-BFF3-817F077AA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Connect the encoder state vector</a:t>
            </a:r>
          </a:p>
          <a:p>
            <a:r>
              <a:rPr lang="en-US" altLang="zh-CN" dirty="0"/>
              <a:t>Pad input data in each batch</a:t>
            </a:r>
          </a:p>
          <a:p>
            <a:r>
              <a:rPr lang="en-US" altLang="zh-CN" dirty="0"/>
              <a:t>In some case a method has no body or comments</a:t>
            </a:r>
          </a:p>
          <a:p>
            <a:r>
              <a:rPr lang="en-US" altLang="zh-CN" dirty="0"/>
              <a:t>In some case a class has only one method</a:t>
            </a:r>
          </a:p>
          <a:p>
            <a:r>
              <a:rPr lang="en-US" altLang="zh-CN"/>
              <a:t>The three encoder hyperparameters are the same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93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86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Weekly work</vt:lpstr>
      <vt:lpstr>Model structure</vt:lpstr>
      <vt:lpstr>Result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work</dc:title>
  <dc:creator>Erde Lee</dc:creator>
  <cp:lastModifiedBy>Erde Lee</cp:lastModifiedBy>
  <cp:revision>5</cp:revision>
  <dcterms:created xsi:type="dcterms:W3CDTF">2019-10-30T09:13:25Z</dcterms:created>
  <dcterms:modified xsi:type="dcterms:W3CDTF">2019-10-30T09:52:09Z</dcterms:modified>
</cp:coreProperties>
</file>