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7" r:id="rId4"/>
    <p:sldId id="273" r:id="rId5"/>
    <p:sldId id="274" r:id="rId6"/>
    <p:sldId id="275" r:id="rId7"/>
    <p:sldId id="271" r:id="rId8"/>
    <p:sldId id="282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smtClean="0">
                <a:solidFill>
                  <a:schemeClr val="tx1"/>
                </a:solidFill>
              </a:rPr>
              <a:t>25</a:t>
            </a:r>
            <a:r>
              <a:rPr lang="zh-CN" altLang="en-US" sz="160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064896" cy="5935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15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84976" cy="59298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15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7848872" cy="57874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15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508989" cy="56886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5"/>
            <a:ext cx="8136904" cy="6121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image(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180,360, 3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2094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80%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training,  524 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the intra dataset and inter dataset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(1).Loop </a:t>
            </a:r>
            <a:r>
              <a:rPr lang="en-US" altLang="zh-CN" sz="1800" dirty="0" err="1" smtClean="0"/>
              <a:t>app_num</a:t>
            </a:r>
            <a:r>
              <a:rPr lang="en-US" altLang="zh-CN" sz="1800" dirty="0" smtClean="0"/>
              <a:t>/2 times in one app folder, random selection of a pair of images</a:t>
            </a:r>
            <a:r>
              <a:rPr lang="en-US" altLang="zh-CN" sz="1800" dirty="0"/>
              <a:t>. Loop </a:t>
            </a:r>
            <a:r>
              <a:rPr lang="en-US" altLang="zh-CN" sz="1800" dirty="0" smtClean="0"/>
              <a:t>in all app folders.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17016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Intra_pairs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(2). Random pairing in all apps, select 5 from each of the two </a:t>
            </a:r>
            <a:r>
              <a:rPr lang="en-US" altLang="zh-CN" sz="1800" dirty="0"/>
              <a:t>paired </a:t>
            </a:r>
            <a:r>
              <a:rPr lang="en-US" altLang="zh-CN" sz="1800" dirty="0" smtClean="0"/>
              <a:t>apps.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20925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Inter_pairs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8" y="2708920"/>
            <a:ext cx="8124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017"/>
            <a:ext cx="286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4" y="2780928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 </a:t>
            </a:r>
            <a:r>
              <a:rPr lang="en-US" altLang="zh-CN" sz="2000" dirty="0" err="1" smtClean="0"/>
              <a:t>binary_crossentropy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Learning </a:t>
            </a:r>
            <a:r>
              <a:rPr lang="en-US" altLang="zh-CN" sz="2000" dirty="0"/>
              <a:t>rate = 10e-5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32,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50000 </a:t>
            </a:r>
            <a:r>
              <a:rPr lang="en-US" altLang="zh-CN" sz="2000" dirty="0" smtClean="0"/>
              <a:t>iterations(44000),   83 epochs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736566"/>
            <a:ext cx="9144000" cy="33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400" b="1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Testing result: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984776" cy="46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8" y="975284"/>
            <a:ext cx="8427603" cy="57116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0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1150</TotalTime>
  <Words>159</Words>
  <Application>Microsoft Office PowerPoint</Application>
  <PresentationFormat>全屏显示(4:3)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都市</vt:lpstr>
      <vt:lpstr>工作汇报</vt:lpstr>
      <vt:lpstr>主要工作</vt:lpstr>
      <vt:lpstr>本周主要工作</vt:lpstr>
      <vt:lpstr>本周主要工作</vt:lpstr>
      <vt:lpstr>本周主要工作</vt:lpstr>
      <vt:lpstr>本周主要工作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445</cp:revision>
  <dcterms:created xsi:type="dcterms:W3CDTF">2018-11-19T07:00:01Z</dcterms:created>
  <dcterms:modified xsi:type="dcterms:W3CDTF">2019-02-25T03:05:30Z</dcterms:modified>
</cp:coreProperties>
</file>