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371" r:id="rId4"/>
    <p:sldId id="370" r:id="rId5"/>
    <p:sldId id="372" r:id="rId6"/>
    <p:sldId id="373" r:id="rId7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59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2019.10.21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Cut the image: first cut horizontally, then vertically, recursively.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Hierarchy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2570" y="2712720"/>
            <a:ext cx="11210925" cy="3057525"/>
          </a:xfrm>
          <a:prstGeom prst="rect">
            <a:avLst/>
          </a:prstGeom>
        </p:spPr>
      </p:pic>
      <p:pic>
        <p:nvPicPr>
          <p:cNvPr id="4" name="图片 3" descr="0000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784350"/>
            <a:ext cx="2748915" cy="4179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6875" y="2125345"/>
            <a:ext cx="216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 cut horizontally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Hierarchy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23950" y="1319530"/>
            <a:ext cx="216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2. cut </a:t>
            </a:r>
            <a:r>
              <a:rPr lang="en-US" altLang="zh-CN">
                <a:sym typeface="+mn-ea"/>
              </a:rPr>
              <a:t>vertically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2349500"/>
            <a:ext cx="4314825" cy="561975"/>
          </a:xfrm>
          <a:prstGeom prst="rect">
            <a:avLst/>
          </a:prstGeom>
        </p:spPr>
      </p:pic>
      <p:pic>
        <p:nvPicPr>
          <p:cNvPr id="9" name="图片 8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32635"/>
            <a:ext cx="7620000" cy="209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30" y="3566795"/>
            <a:ext cx="3295650" cy="809625"/>
          </a:xfrm>
          <a:prstGeom prst="rect">
            <a:avLst/>
          </a:prstGeom>
        </p:spPr>
      </p:pic>
      <p:pic>
        <p:nvPicPr>
          <p:cNvPr id="14" name="图片 13" descr="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290570"/>
            <a:ext cx="7620000" cy="276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4893310"/>
            <a:ext cx="1857375" cy="904875"/>
          </a:xfrm>
          <a:prstGeom prst="rect">
            <a:avLst/>
          </a:prstGeom>
        </p:spPr>
      </p:pic>
      <p:pic>
        <p:nvPicPr>
          <p:cNvPr id="17" name="图片 16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4502785"/>
            <a:ext cx="7620000" cy="3905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525" y="5991225"/>
            <a:ext cx="2638425" cy="638175"/>
          </a:xfrm>
          <a:prstGeom prst="rect">
            <a:avLst/>
          </a:prstGeom>
        </p:spPr>
      </p:pic>
      <p:cxnSp>
        <p:nvCxnSpPr>
          <p:cNvPr id="19" name="直接箭头连接符 18"/>
          <p:cNvCxnSpPr>
            <a:endCxn id="18" idx="0"/>
          </p:cNvCxnSpPr>
          <p:nvPr/>
        </p:nvCxnSpPr>
        <p:spPr>
          <a:xfrm>
            <a:off x="2694940" y="5734685"/>
            <a:ext cx="158115" cy="256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37410" y="4991100"/>
            <a:ext cx="991235" cy="635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33525" y="5994400"/>
            <a:ext cx="2639060" cy="635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853055" y="5622925"/>
            <a:ext cx="216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cut horizontally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Data storage format: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Hierarchy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830070"/>
            <a:ext cx="989647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10951210" cy="5512435"/>
          </a:xfrm>
        </p:spPr>
        <p:txBody>
          <a:bodyPr/>
          <a:p>
            <a:r>
              <a:rPr lang="en-US" altLang="zh-CN"/>
              <a:t>1.Padding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2.With a complicated background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3.Stop segmentation when you encounter text 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Next work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3251200"/>
            <a:ext cx="1955165" cy="1878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95" y="1221740"/>
            <a:ext cx="3760470" cy="1631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665" y="351790"/>
            <a:ext cx="2448560" cy="3084830"/>
          </a:xfrm>
          <a:prstGeom prst="rect">
            <a:avLst/>
          </a:prstGeom>
        </p:spPr>
      </p:pic>
      <p:pic>
        <p:nvPicPr>
          <p:cNvPr id="12" name="图片 11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60" y="5765800"/>
            <a:ext cx="1054735" cy="4394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860" y="3594735"/>
            <a:ext cx="3048000" cy="11906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279</Words>
  <Application>WPS 演示</Application>
  <PresentationFormat>宽屏</PresentationFormat>
  <Paragraphs>55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733</cp:revision>
  <dcterms:created xsi:type="dcterms:W3CDTF">2018-11-07T01:05:00Z</dcterms:created>
  <dcterms:modified xsi:type="dcterms:W3CDTF">2019-10-21T09:31:54Z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