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67" r:id="rId5"/>
    <p:sldId id="268" r:id="rId6"/>
    <p:sldId id="271" r:id="rId7"/>
    <p:sldId id="273" r:id="rId8"/>
    <p:sldId id="270" r:id="rId9"/>
    <p:sldId id="272" r:id="rId10"/>
    <p:sldId id="269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58" r:id="rId20"/>
    <p:sldId id="257" r:id="rId21"/>
    <p:sldId id="263" r:id="rId22"/>
    <p:sldId id="262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DF571-AA5D-4599-8DF8-907EEA7F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F07F63-E39B-49EB-833F-C23DD3A1D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9CFDC-F315-475B-9E5D-BB3A58C4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DB245-D22F-417A-B656-2729720E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C503F-7460-44B0-A47B-86A6D5D5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3FA7-EF5C-43BA-A8F3-03EBDBA1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17680-7F0F-4AFC-9272-5F6D7BAD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AA88B-1A4D-418E-B1DC-5CD7C382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CD8B-FDC0-4D13-BF6C-33644FD5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D9963-0F95-49EA-84CC-FB0064D0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07650E-693C-46F0-AF36-3970CCBF4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00872-8E1F-48C0-9929-7BE614B1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25EBD-5DC0-4ED6-9A01-5D94A298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977AD-87BA-4FD6-88AF-1F50E115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0678B-47F2-48AF-9490-8AFB93CF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4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F38B4-5211-428F-BEA0-A463F07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68509-665C-46D8-8B7B-DB699BF1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D48B6-B7C1-4CB3-9865-8E49577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B9C25-65BE-4FA9-B4B5-0977B46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393A2-A301-4C44-9A67-D3C32E2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4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38EF-E617-4C50-A979-6B767CD5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314C2-353B-4252-8E6B-5A256DAD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76587-07DC-4BA8-93D5-275AB795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8529C-E210-40A7-9617-0C1D7E1B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1E2D9-FF64-4BC4-A28C-01261D8A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1CDD-F827-43F8-B008-917BC6F1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38858-261D-41AE-92C8-D3A4F5DF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F5BE0-C5CD-43BE-B900-988B8512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4AA10-211D-4C53-BB51-94D1FCC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EB9B4-9E1E-4BC3-88D8-35DE86DD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0ED18-8AB8-4AE7-8798-77E7D3DB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058E-CA3B-41BB-A99B-7F64C6DD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A57B4-2D4E-4D86-B6A6-7E90CCE8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EB347-4D56-4F24-BDEE-00BF0916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08A95D-4826-49A8-9E24-C49B4A0AD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C5381-EA22-4BAE-A72F-CF4ED715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5F77C3-731D-4167-AFE8-0E995E0A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64B24-C859-4114-98A1-190B4264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66F38-336F-4E51-B30A-B328A011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E807D-AE29-421F-9569-70B25621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66CFD-3A14-45B9-9C8A-28A62369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FCADB-39B7-46F6-97EF-F3D0FFB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5E172C-3287-4F9D-99D4-C9A73876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439A6-B3BD-41B7-BDEE-B3BF7B46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60DC7D-4459-4F31-ADF8-7B989AE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50456-4F6B-44BA-BC0F-65315611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F49B7-1182-45DD-A4D6-5D7302CB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14108-4143-428E-B1C6-B6997801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7DD32-E8A7-4123-9B15-37F863944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2F80A-7FBA-476B-954A-161B25EF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9EBE9-8DA3-48DF-8E91-9FEEE5B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5FF25-0FCD-430C-9F33-0D58349C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7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210D8-DA7E-4CD2-AD68-815690B8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07D75-7175-4DF0-B4C5-6A43748A9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C9B90-B1F6-4683-9004-43E3D3CB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E850B-C75D-412A-9DEE-0FB543D6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8B933-3FBB-4EF8-BAA3-709E4B7B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58D51-E43E-4A39-AB66-200A6F45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E1B6C-99FD-4EC8-88F9-90FDF21C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DD9B2-BF91-4092-84FE-D5133007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F60F2-0D48-420E-92C5-F775BF165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8D2A-3F85-416B-9F95-3D5B47CAA89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DAD3A-DD39-40EF-A1A5-E3BBC257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E6DA7-EB15-4DA9-8ABF-B2646BC68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07B2-536D-4521-997C-B143B29E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A407-E55C-4219-AE4F-A66168405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0C956-A362-4FE4-A761-57905A643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r>
              <a:rPr lang="en-US" altLang="zh-CN" dirty="0"/>
              <a:t> </a:t>
            </a:r>
            <a:r>
              <a:rPr lang="en-US" altLang="zh-CN" dirty="0" err="1"/>
              <a:t>guosj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7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Densely Connected CNN with Multi-scale Feature Attention for Text Classification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8ECFCB-3ECA-4255-BC31-EE835E59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506" y="4421080"/>
            <a:ext cx="7870081" cy="23751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6962E2-81FB-4A33-BDEC-FDA26F40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1547"/>
            <a:ext cx="4331248" cy="1559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DA618B-4896-4CB4-9FB4-1B9B4E72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151" y="2798368"/>
            <a:ext cx="4836600" cy="13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3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Short Text Classification with Knowledge Powered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35D8B6-93C8-475A-B7DE-95AE6A8D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92375"/>
            <a:ext cx="9696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Beyond Polarity: Interpretable Financial Sentiment Analysis with Hierarchical Query-driven Attention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2B1CC1-FCC5-4D3B-A920-F4E15FBF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3115099"/>
            <a:ext cx="5495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Revisiting LSTM Networks for Semi-Supervised Text Classification via Mixed Objective Function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44DA13-888D-4FAD-B36F-7C1F73AB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63" y="2916843"/>
            <a:ext cx="6149873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Explicit Interaction Model towards Text Classification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70E78-FCF8-4E45-96B8-843BDEC9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96" y="4728138"/>
            <a:ext cx="6869005" cy="1799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C4D1E7-A4BB-4FBB-BDEA-E864DF61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06" y="2303248"/>
            <a:ext cx="5766787" cy="24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Multi-Interactive Memory Network for Aspect Based Multimodal Sentiment Analysis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E7A350-4B48-4884-87D0-452F6E34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900" y="4744629"/>
            <a:ext cx="3386137" cy="17482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6830D2-C9A0-4342-AB27-34ACBB2A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54325"/>
            <a:ext cx="4124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VistaNet</a:t>
            </a:r>
            <a:r>
              <a:rPr lang="en-US" altLang="zh-CN" dirty="0"/>
              <a:t>: Visual Aspect Attention Network for Multimodal Sentiment 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31D6E-4277-46FE-9DA9-BA52398E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438"/>
            <a:ext cx="12192000" cy="33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1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107DA-241A-4572-94F5-82582A5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based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7DC46-3345-4638-810D-6EC8B9B7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Attention based CNN</a:t>
            </a:r>
          </a:p>
          <a:p>
            <a:r>
              <a:rPr lang="en-US" altLang="zh-CN" dirty="0"/>
              <a:t>Attention based LSTM</a:t>
            </a:r>
          </a:p>
          <a:p>
            <a:r>
              <a:rPr lang="en-US" altLang="zh-CN" dirty="0"/>
              <a:t>Self-attention (transformer)</a:t>
            </a:r>
          </a:p>
          <a:p>
            <a:r>
              <a:rPr lang="en-US" altLang="zh-CN" dirty="0"/>
              <a:t>Hierarchical Attention Network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3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B1307-EEA5-401D-AF9A-4026B20E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12" y="302982"/>
            <a:ext cx="7418033" cy="6025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Attention based CNN</a:t>
            </a:r>
            <a:endParaRPr lang="zh-CN" altLang="en-US" dirty="0"/>
          </a:p>
        </p:txBody>
      </p:sp>
      <p:pic>
        <p:nvPicPr>
          <p:cNvPr id="1026" name="Picture 2" descr="https://images2015.cnblogs.com/blog/670089/201610/670089-20161012111509265-808480223.png">
            <a:extLst>
              <a:ext uri="{FF2B5EF4-FFF2-40B4-BE49-F238E27FC236}">
                <a16:creationId xmlns:a16="http://schemas.microsoft.com/office/drawing/2014/main" id="{431B3978-55BE-4DE5-9B2A-3168A222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2" y="1057044"/>
            <a:ext cx="47815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2015.cnblogs.com/blog/670089/201610/670089-20161012111510078-1490972209.png">
            <a:extLst>
              <a:ext uri="{FF2B5EF4-FFF2-40B4-BE49-F238E27FC236}">
                <a16:creationId xmlns:a16="http://schemas.microsoft.com/office/drawing/2014/main" id="{926B5363-F1DF-4A47-A29E-121EFF1A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62" y="1057044"/>
            <a:ext cx="4724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2015.cnblogs.com/blog/670089/201610/670089-20161012111510750-1137702886.png">
            <a:extLst>
              <a:ext uri="{FF2B5EF4-FFF2-40B4-BE49-F238E27FC236}">
                <a16:creationId xmlns:a16="http://schemas.microsoft.com/office/drawing/2014/main" id="{691100E6-4459-4432-A755-6D468257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" y="3847869"/>
            <a:ext cx="45624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6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177F90-EB8E-4921-8F1E-9D04A5EC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70" y="1792131"/>
            <a:ext cx="6534150" cy="4619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612372-1606-4F6C-874C-EB28B606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20" y="5240181"/>
            <a:ext cx="2676525" cy="117157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9586F3D-3B3B-447F-9FD1-3AA17BBD67F8}"/>
              </a:ext>
            </a:extLst>
          </p:cNvPr>
          <p:cNvSpPr txBox="1">
            <a:spLocks/>
          </p:cNvSpPr>
          <p:nvPr/>
        </p:nvSpPr>
        <p:spPr>
          <a:xfrm>
            <a:off x="399912" y="302982"/>
            <a:ext cx="7418033" cy="60254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Attention based </a:t>
            </a:r>
            <a:r>
              <a:rPr lang="en-US" altLang="zh-CN" dirty="0" err="1"/>
              <a:t>biLSTM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09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5E4A-B807-46A6-8B4E-A8D800D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 analysis dictionary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41D3C-D169-4066-A97F-99EA41C7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negative</a:t>
            </a:r>
          </a:p>
          <a:p>
            <a:r>
              <a:rPr lang="en-US" altLang="zh-CN" dirty="0"/>
              <a:t>['avoid', 'bad', 'fails', 'least', 'redeeming', 'crap', 'only', 'awful', 'terrible', 'mess', 'half', 'stupid', 'not', 'save', 'nothing', 'like', 'have', 'disappointing', 'worse', 'money', 'any', 'footage', 'worst', 'pointless', 'uninteresting', 'waste', 'just', 'drags', 'horrible', 'plot', 'excuse', 'supposed', 'poorly', 'too', 'am', 'weak', '3', 'of', 'annoying', 'be', 'boring', 'problem', 'disappointment', 'attempt', 'unless', '1', '</a:t>
            </a:r>
            <a:r>
              <a:rPr lang="en-US" altLang="zh-CN" dirty="0" err="1"/>
              <a:t>seagal</a:t>
            </a:r>
            <a:r>
              <a:rPr lang="en-US" altLang="zh-CN" dirty="0"/>
              <a:t>', 'why', 'lame', 'okay', 'the', 'no', 'ridiculous', 'oh', 'predictable', 'this', 'poor', 'sorry', 'sucks', 'looks', 'skip', "couldn't", 'given', 'minutes', 'forward', 'instead', 'even', 'original', 'lacks', 'director', 'dull', 'filmmakers', 'to', 'trying', 'unfortunately', '2', '4', 'sit', 'turkey', 'painful', 'wasted', 'disappointed', 'bother', 'hoping', 'badly', 'lousy', 'your', 'about', 'script', 'book', 'cover', 'acting', 'as', 'piece', "wouldn't", 'would', 'none', 'garbage', 'all', 'pretentious', 'pathetic', 'bunch', 'if', 'wood', 'bottom', 'looking', 'tries', 'at', 'beyond', 'uninspired', 'cheap', 'example', 'wonder', 'favor', 'interest', 'lack', 'neither', 'guess', 'laughable', 'below', 'suppose', 'make', 'cliché', 'a', 'reason', 'tried', 'ashamed', 'result', 'dreadful', 'on', 'tedious', 'cardboard', 'rented', 'insult', 'sucked', 'trash', 'nowhere', 'through', 'f', 'off', 'so', 'out', 'saving', 'point', 'might', 'crappy', 'interesting', 'rent', 'ok', 'grade', 'wooden', 'material', 'hard', 'rest', 'unintentional', 'mummy', 'total', 'wanted', 'should', '</a:t>
            </a:r>
            <a:r>
              <a:rPr lang="en-US" altLang="zh-CN" dirty="0" err="1"/>
              <a:t>i</a:t>
            </a:r>
            <a:r>
              <a:rPr lang="en-US" altLang="zh-CN" dirty="0"/>
              <a:t>', 'disgusting', 'stinker', 'stay', 'disaster', "doesn't", 'hours', 'anything', 'thing', 'rip', 'could', 'complete', 'women', 'making', '0', 'enough', 'was', 'better', 'way', 'low', 'look', 'looked', 'away', 'bland', 'care', 'little', 'whole', 'stick', 'potential', 'far', 'shallow', 'actors', 'promising', "didn't", 'shoot', 'ruined', 'effort', 'dimensional', 'd', 'positive', 'walked', "sleeve's", 'synopsis', 'sadly', 'paid', 'premise', 'boredom', 'star', 'camera', 'disgrace', 'idea', 'rubbish', 'mildly', 'forgettable', 'embarrassing', 'old', 'appalling']</a:t>
            </a:r>
          </a:p>
          <a:p>
            <a:r>
              <a:rPr lang="en-US" altLang="zh-CN" dirty="0"/>
              <a:t>40/216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1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34C321-36DE-434F-84D8-D0EAE0EA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89" y="5208324"/>
            <a:ext cx="3400425" cy="666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F7F0DA-B7BF-43CD-B154-2F2673AD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4" y="1535837"/>
            <a:ext cx="6658829" cy="433923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5F40A63-D1B1-4DC1-A7E7-4DB9B4770E9E}"/>
              </a:ext>
            </a:extLst>
          </p:cNvPr>
          <p:cNvSpPr txBox="1">
            <a:spLocks/>
          </p:cNvSpPr>
          <p:nvPr/>
        </p:nvSpPr>
        <p:spPr>
          <a:xfrm>
            <a:off x="399912" y="302982"/>
            <a:ext cx="7418033" cy="60254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Attention is all you need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06D15E-FD23-4AC9-AE1A-5CC1711C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624"/>
            <a:ext cx="12192000" cy="22577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8B49E4-B6A6-4D02-A249-2862580C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339"/>
            <a:ext cx="12192000" cy="23152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445CA7-BF25-4EF2-89EF-F2A474A81926}"/>
              </a:ext>
            </a:extLst>
          </p:cNvPr>
          <p:cNvSpPr txBox="1"/>
          <p:nvPr/>
        </p:nvSpPr>
        <p:spPr>
          <a:xfrm>
            <a:off x="665824" y="3458458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</a:t>
            </a:r>
            <a:r>
              <a:rPr lang="zh-CN" altLang="en-US" dirty="0"/>
              <a:t>：</a:t>
            </a:r>
            <a:r>
              <a:rPr lang="en-US" altLang="zh-CN" dirty="0"/>
              <a:t>predict positive by sigmoid 0.9556986, label is positive.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024750-EC55-41FA-ABA7-E901BCCE1C09}"/>
              </a:ext>
            </a:extLst>
          </p:cNvPr>
          <p:cNvSpPr txBox="1"/>
          <p:nvPr/>
        </p:nvSpPr>
        <p:spPr>
          <a:xfrm>
            <a:off x="665824" y="508590"/>
            <a:ext cx="67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Fasttext</a:t>
            </a:r>
            <a:r>
              <a:rPr lang="zh-CN" altLang="en-US" dirty="0"/>
              <a:t>：</a:t>
            </a:r>
            <a:r>
              <a:rPr lang="en-US" altLang="zh-CN" dirty="0"/>
              <a:t>predict positive by sigmoid 0. 98868597, label is positive.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64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EF2BB5-73F1-488B-A06F-72CE04EC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579"/>
            <a:ext cx="12192000" cy="32505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36A062-E5B9-46F4-BFEC-91A386F2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036"/>
            <a:ext cx="12192000" cy="32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3C89A6-29CC-48F4-A2B7-29D9246D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038"/>
            <a:ext cx="12192000" cy="18375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FF1446-35F4-4299-A9D2-B46153EB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3707"/>
            <a:ext cx="12192000" cy="18306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F3BEDE-BCDF-429A-AAED-52FC075CB392}"/>
              </a:ext>
            </a:extLst>
          </p:cNvPr>
          <p:cNvSpPr txBox="1"/>
          <p:nvPr/>
        </p:nvSpPr>
        <p:spPr>
          <a:xfrm>
            <a:off x="772357" y="585926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Fasttext</a:t>
            </a:r>
            <a:r>
              <a:rPr lang="zh-CN" altLang="en-US" dirty="0"/>
              <a:t>：</a:t>
            </a:r>
            <a:r>
              <a:rPr lang="en-US" altLang="zh-CN" dirty="0"/>
              <a:t>predict negative by sigmoid 0.1914635, label is negative.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3BCA8B-728D-4803-B6C3-6E3C25803FB2}"/>
              </a:ext>
            </a:extLst>
          </p:cNvPr>
          <p:cNvSpPr txBox="1"/>
          <p:nvPr/>
        </p:nvSpPr>
        <p:spPr>
          <a:xfrm>
            <a:off x="772356" y="356968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</a:t>
            </a:r>
            <a:r>
              <a:rPr lang="zh-CN" altLang="en-US" dirty="0"/>
              <a:t>：</a:t>
            </a:r>
            <a:r>
              <a:rPr lang="en-US" altLang="zh-CN" dirty="0"/>
              <a:t>predict positive by sigmoid 0.5118147, label is negative.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5E4A-B807-46A6-8B4E-A8D800D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 analysis dictionary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41D3C-D169-4066-A97F-99EA41C7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positive</a:t>
            </a:r>
          </a:p>
          <a:p>
            <a:r>
              <a:rPr lang="en-US" altLang="zh-CN" dirty="0"/>
              <a:t>['loved', 'wonderful', 'favorite', 'thanks', 'kudos', 'excellent', 'best', 'great', 'is', 'a', 'joy', 'liked', 'funny', 'perfect', 'well', 'entertaining', 'fantastic', 'one', 'today', 'enjoyed', 'will', '10', '7', 'gem', 'classic', 'love', 'this', 'must', 'surprised', 'powerful', 'chance', 'bit', '8', 'change', 'our', 'recommend', 'brilliant', 'job', 'highly', 'life', 'performances', "it's", '</a:t>
            </a:r>
            <a:r>
              <a:rPr lang="en-US" altLang="zh-CN" dirty="0" err="1"/>
              <a:t>dvd</a:t>
            </a:r>
            <a:r>
              <a:rPr lang="en-US" altLang="zh-CN" dirty="0"/>
              <a:t>', 'dirty', 'you', 'available', 'recommended', 'definitely', 'human', 'good', 'on', 'still', 'perfectly', 'funniest', 'moving', 'very', 'greatest', 'enjoyable', 'awesome', 'worth', 'amazing', 'notch', 'those', '</a:t>
            </a:r>
            <a:r>
              <a:rPr lang="en-US" altLang="zh-CN" dirty="0" err="1"/>
              <a:t>stewart</a:t>
            </a:r>
            <a:r>
              <a:rPr lang="en-US" altLang="zh-CN" dirty="0"/>
              <a:t>', 'believable', 'emotions', 'it', 'superb', 'heart', 'incredible', 'fun', 'the', 'strong', 'realistic', 'my', 'first', 'beautiful', 'think', 'happy', 'easy', 'world', 'lot', 'hilarious', 'see', 'enjoy', 'time', 'masterpiece', 'edge', 'pleasantly', 'times', 'outstanding', 'appreciate', 'thoroughly', 'miss', 'captures', 'twists', 'and', 'to', 'symbol', 'impressed', 'of', 'way', 'paced', 'series', '</a:t>
            </a:r>
            <a:r>
              <a:rPr lang="en-US" altLang="zh-CN" dirty="0" err="1"/>
              <a:t>sarandon</a:t>
            </a:r>
            <a:r>
              <a:rPr lang="en-US" altLang="zh-CN" dirty="0"/>
              <a:t>', 'true', '</a:t>
            </a:r>
            <a:r>
              <a:rPr lang="en-US" altLang="zh-CN" dirty="0" err="1"/>
              <a:t>dr</a:t>
            </a:r>
            <a:r>
              <a:rPr lang="en-US" altLang="zh-CN" dirty="0"/>
              <a:t>', 'finest', 'adds', 'beautifully', 'makes', '</a:t>
            </a:r>
            <a:r>
              <a:rPr lang="en-US" altLang="zh-CN" dirty="0" err="1"/>
              <a:t>i</a:t>
            </a:r>
            <a:r>
              <a:rPr lang="en-US" altLang="zh-CN" dirty="0"/>
              <a:t>', '9', 'solid', 'may', 'wonderfully', 'exciting', 'refreshing', 'treat', 'buy', '</a:t>
            </a:r>
            <a:r>
              <a:rPr lang="en-US" altLang="zh-CN" dirty="0" err="1"/>
              <a:t>matthau</a:t>
            </a:r>
            <a:r>
              <a:rPr lang="en-US" altLang="zh-CN" dirty="0"/>
              <a:t>', 'terrific', 'thank', 'different', 'copy', '</a:t>
            </a:r>
            <a:r>
              <a:rPr lang="en-US" altLang="zh-CN" dirty="0" err="1"/>
              <a:t>favourite</a:t>
            </a:r>
            <a:r>
              <a:rPr lang="en-US" altLang="zh-CN" dirty="0"/>
              <a:t>', 'movie', 'day', 'portrayal', 'especially', 'brilliantly', 'wait', 'always', 'seat', 'as', 'holds', 'he', 'shows', 'watch', 'touching', 'touched', 'fine', 'moved', 'little', 'plenty', 'subtle', 'rare', 'battle', 'show', 'right', 'sox', 'provoking', 'what', 'deserves', 'cried', 'unlike', 'delightful', 'also', 'though', 'simple', '</a:t>
            </a:r>
            <a:r>
              <a:rPr lang="en-US" altLang="zh-CN" dirty="0" err="1"/>
              <a:t>jackson</a:t>
            </a:r>
            <a:r>
              <a:rPr lang="en-US" altLang="zh-CN" dirty="0"/>
              <a:t>', 'intense', 'nice', 'once', 'top', 'underrated', 'everyone', 'most', 'up', 'unique', 'subtitles', 'fortunate', 'every', 'fascinating', 'seen', 'heard', 'in', 'hooked', 'real', 'warming', 'favorites', 'come', 'flawless', 'images', 'tells', 'courage', 'glad', 'how', 'buffalo', 'own', 'know', 'matter', '</a:t>
            </a:r>
            <a:r>
              <a:rPr lang="en-US" altLang="zh-CN" dirty="0" err="1"/>
              <a:t>fu</a:t>
            </a:r>
            <a:r>
              <a:rPr lang="en-US" altLang="zh-CN" dirty="0"/>
              <a:t>', 'works', 'surprisingly', 'war', 'an', 'kung', '</a:t>
            </a:r>
            <a:r>
              <a:rPr lang="en-US" altLang="zh-CN" dirty="0" err="1"/>
              <a:t>oscar</a:t>
            </a:r>
            <a:r>
              <a:rPr lang="en-US" altLang="zh-CN" dirty="0"/>
              <a:t>', 'power', 'journey', 'tony', 'atmosphere', 'carries', 'thumbs', 'noir', 'surprise']</a:t>
            </a:r>
          </a:p>
          <a:p>
            <a:r>
              <a:rPr lang="en-US" altLang="zh-CN" dirty="0"/>
              <a:t>44/207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5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3CF70-F83A-4AA5-B7A7-18A45CBE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7EE53C-C7EE-44F3-AB9B-42209A5A4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51" y="2308594"/>
            <a:ext cx="8677298" cy="40558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55FBFE-AB96-4ED2-8616-B65FDD01C2AD}"/>
              </a:ext>
            </a:extLst>
          </p:cNvPr>
          <p:cNvSpPr txBox="1"/>
          <p:nvPr/>
        </p:nvSpPr>
        <p:spPr>
          <a:xfrm>
            <a:off x="838200" y="1814975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Time-evolving Text Classification with Deep Neural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58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Transformable Convolutional Neural Network for Text Classification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31705-116F-4C92-A438-3F347F59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0846"/>
            <a:ext cx="3547369" cy="12477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F5CB91-771D-4C62-90EF-3F6F0C76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54" y="2810846"/>
            <a:ext cx="6671061" cy="30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5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Convolutional Networks for Text Classification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3EB774-21E3-4098-8C13-51FD0BF8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351" y="2517186"/>
            <a:ext cx="5743298" cy="39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Weakly-Supervised Hierarchical Text Classification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68D03F-308E-46F4-B781-016F4AF1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763044"/>
            <a:ext cx="9591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Adaptive Region Embedding for Text Classification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13A74-EB34-4531-9AB7-181C9E83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0045"/>
            <a:ext cx="10515600" cy="38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5161-AEE7-4449-A19D-10C929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AAAI and IJCAI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E86B-DD94-4D23-84E6-97AC48E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Online Embedding Compression for Text Classification using</a:t>
            </a:r>
          </a:p>
          <a:p>
            <a:r>
              <a:rPr lang="en-US" altLang="zh-CN" dirty="0"/>
              <a:t>Low Rank Matrix Factorization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A28D2-7EC9-45E5-A4CE-4F75F9C7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5" y="3091139"/>
            <a:ext cx="4705350" cy="3019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6D522-4382-427F-BB5C-547A6333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65" y="2872204"/>
            <a:ext cx="3810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1103</Words>
  <Application>Microsoft Office PowerPoint</Application>
  <PresentationFormat>宽屏</PresentationFormat>
  <Paragraphs>49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Weekly work</vt:lpstr>
      <vt:lpstr>Sentiment analysis dictionary</vt:lpstr>
      <vt:lpstr>Sentiment analysis dictionary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AAAI and IJCAI baseline</vt:lpstr>
      <vt:lpstr>Attention based model</vt:lpstr>
      <vt:lpstr>Attention based CNN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19</cp:revision>
  <dcterms:created xsi:type="dcterms:W3CDTF">2019-07-22T10:11:09Z</dcterms:created>
  <dcterms:modified xsi:type="dcterms:W3CDTF">2019-07-25T06:40:36Z</dcterms:modified>
</cp:coreProperties>
</file>