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370" r:id="rId4"/>
    <p:sldId id="371" r:id="rId5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2019.10.14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Hierarchy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1424305"/>
            <a:ext cx="2895600" cy="4581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70" y="1807845"/>
            <a:ext cx="3771900" cy="3000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5" y="1424305"/>
            <a:ext cx="3014345" cy="4582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 1.First, the detected components are traversed from the top left corner to form a group that belongs to a line.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2.Find the color boundary of the picture, divide the picture into several parts, and combine the groups of each part together.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Hierarchy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705" y="1913255"/>
            <a:ext cx="1590675" cy="127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05" y="4163695"/>
            <a:ext cx="1866900" cy="1257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274</Words>
  <Application>WPS 演示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704</cp:revision>
  <dcterms:created xsi:type="dcterms:W3CDTF">2018-11-07T01:05:00Z</dcterms:created>
  <dcterms:modified xsi:type="dcterms:W3CDTF">2019-10-14T08:59:00Z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