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483C-701F-4919-82A3-148D90BB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4447E-3571-4E30-96A3-6A62B1B7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BA793-4FD5-4BA4-8BAB-6C6080D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22A0A-97BB-440E-824E-DBF2F9D2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5392-67BF-4995-ADC1-69B016C7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EAF6D-E8A0-4A10-8179-147DE320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E4213-51D5-43D9-A89C-B8FA5C36B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20850-F139-4724-9C7D-23D35C9E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3B43B-B66B-44FF-8C1A-CAF3C444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A5857-450A-45ED-827E-31278C33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8CE41B-6805-4002-B83A-4F89BA930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5F3D9-8511-4E7F-9D02-722BD3D8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B6BBA-01B7-4C79-9127-0268739E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0A3CC-AB9D-4143-B6E3-CD42D09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760BA-443E-49BE-9F2C-06858DE5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17F94-787C-4D0E-B33C-ABB7FDDE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7299D-6C7B-4A94-9152-4858997B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1B8FE-66E3-40CB-91F8-C5587890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C731B-3BF9-49D9-A57D-64D2EA11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11573-2D35-4293-828E-1AA73B9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9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B5039-7920-4E05-8500-39D44E3F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DC87C-12D1-4C34-BBC1-AAE47217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461FD-4B64-45DF-B961-E7EE8E2F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9C26-8210-414D-8A73-06796871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BAEB-4606-4747-8A41-2382143E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A5611-C1E5-4CE2-9127-1CFFF6E6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89AB3-7861-45F4-BA50-57BB95D73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BD148-8B2A-4BD3-B3AB-9892C47ED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132-5999-47B1-AF76-2EDBC8E1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08A9D-89FB-440C-AE51-9B5FA19D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4FB75-E512-4A57-88F4-DE802B15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8607B-8A68-4207-A970-6DED2FF8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2EF42-FB93-4B2D-BAC2-58DCE58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1FC31-AB97-4EEB-A0D8-16E0BCF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CC598-53AA-4875-B0D0-310A38ADD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2032B-E0D9-4764-AC9C-7AD1B682E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0D11F-202F-432F-86F3-5602A8B1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3A36D7-686D-4254-824D-9DBB3A2B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97B46B-47D7-428D-B6EA-ABDE7A07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5DD12-1510-4EBD-B76E-595531EB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4F1EB-BE65-4815-A5E8-A53475A3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0C939-8E79-4241-99DC-2F12D46D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A73FBE-201C-4499-8823-FA5255E2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2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5A395D-3C02-4D04-8919-8D7B8CCC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0C921-0D9E-4DD5-80BF-FAF794A1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BC1AF-AD8C-4D1B-9160-49C21A46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4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B6F2-7E1C-49EF-A405-F0A1C7FB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FEC6E-CF83-4E01-A762-4B80A6FA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FB0CD-2FF6-4FE2-A0B3-97CC21AE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E9890-F289-40AC-AC51-96D94DB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C618-3B4C-4D24-ABC3-3A474F3F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F6164-C215-452A-8E17-4E880ED9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012DC-BAC6-40F3-B195-AACA292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6FB3A-5620-4506-BC36-E485EEE72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C0EE2-0DAE-4903-AB58-A394928F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C6440-74C5-46CD-A534-0DA2BCD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6FF82-84CA-4D1D-87CC-F7DDB9ED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AA4FD-DAEB-45BE-BD06-601EDB12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7E6E4-6B64-4AE3-87AA-A1BF53F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0A7BF-AA05-4360-8E7D-C80CFAD2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1AA8E-3A31-4B97-BB9D-76AF64A05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B1C0-DB51-491C-8DDF-DD93629AFF8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1EF55-F74D-471A-A2BF-E6A39D2CA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4DD29-6C23-4437-B346-4CEB9F7D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9415-C1ED-41F4-B44C-2F6A05BE8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FA98-9968-4476-8E18-1CAF93D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load</a:t>
            </a:r>
            <a:r>
              <a:rPr lang="zh-CN" altLang="en-US" sz="3200" dirty="0"/>
              <a:t>命令，导入</a:t>
            </a:r>
            <a:r>
              <a:rPr lang="en-US" altLang="zh-CN" sz="3200" dirty="0"/>
              <a:t>Badges</a:t>
            </a:r>
            <a:r>
              <a:rPr lang="zh-CN" altLang="en-US" sz="3200" dirty="0"/>
              <a:t>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1714B7-7874-4499-9650-06A504626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592" y="1690688"/>
            <a:ext cx="6660457" cy="525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4FD4BC-0B59-463D-AD57-D18F1D14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92" y="2385765"/>
            <a:ext cx="5524979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FA98-9968-4476-8E18-1CAF93D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使用</a:t>
            </a:r>
            <a:r>
              <a:rPr lang="en-US" altLang="zh-CN" sz="3200" dirty="0"/>
              <a:t>load</a:t>
            </a:r>
            <a:r>
              <a:rPr lang="zh-CN" altLang="en-US" sz="3200" dirty="0"/>
              <a:t>命令，导入</a:t>
            </a:r>
            <a:r>
              <a:rPr lang="en-US" altLang="zh-CN" sz="3200" dirty="0"/>
              <a:t>Comments</a:t>
            </a:r>
            <a:r>
              <a:rPr lang="zh-CN" altLang="en-US" sz="3200" dirty="0"/>
              <a:t>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8806D9-5F29-4D96-BD8F-E40954D8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5" y="1676248"/>
            <a:ext cx="3063505" cy="17527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6AFD2E-2658-4E37-AA75-363B3BDA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2826"/>
            <a:ext cx="12192000" cy="1686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04A3EB-DD0F-4016-A455-31A5DA721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92" y="1306285"/>
            <a:ext cx="6638708" cy="35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FA98-9968-4476-8E18-1CAF93D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重复以上过程，将</a:t>
            </a:r>
            <a:r>
              <a:rPr lang="en-US" altLang="zh-CN" sz="2800" dirty="0"/>
              <a:t>3dprinting.stackexchange.com</a:t>
            </a:r>
            <a:r>
              <a:rPr lang="zh-CN" altLang="en-US" sz="2800" dirty="0"/>
              <a:t>压缩包中的八个表导入了</a:t>
            </a:r>
            <a:r>
              <a:rPr lang="en-US" altLang="zh-CN" sz="2800" dirty="0" err="1"/>
              <a:t>mysql</a:t>
            </a:r>
            <a:r>
              <a:rPr lang="zh-CN" altLang="en-US" sz="2800" dirty="0"/>
              <a:t>数据库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30C32C-972F-4782-A50B-433D712A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3" y="2221125"/>
            <a:ext cx="205757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6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FFA98-9968-4476-8E18-1CAF93D7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阅读自然语言处理这本书，并按书中内容进行了练习，目前已经看到</a:t>
            </a:r>
            <a:r>
              <a:rPr lang="en-US" altLang="zh-CN" sz="2800" dirty="0"/>
              <a:t>1.5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993242-4B86-4466-8FBD-9D017ACC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9" y="1690688"/>
            <a:ext cx="5248557" cy="4588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61FF5-BB05-4875-9904-E504D1A8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9" y="1690688"/>
            <a:ext cx="5171777" cy="47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61B28-84CC-4752-9D27-AE2F1384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学习过程中出现的问题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9C2C1-8632-47F8-90BF-16CB141E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在建表和导入数据的过程中，表的字段类型和表的约束还不明确，只能粗略的设置了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varchar</a:t>
            </a:r>
            <a:r>
              <a:rPr lang="zh-CN" altLang="en-US" dirty="0"/>
              <a:t>和</a:t>
            </a:r>
            <a:r>
              <a:rPr lang="en-US" altLang="zh-CN" dirty="0" err="1"/>
              <a:t>longtext</a:t>
            </a:r>
            <a:r>
              <a:rPr lang="zh-CN" altLang="en-US" dirty="0"/>
              <a:t>类型。表的约束也只添加了主键。</a:t>
            </a:r>
          </a:p>
        </p:txBody>
      </p:sp>
    </p:spTree>
    <p:extLst>
      <p:ext uri="{BB962C8B-B14F-4D97-AF65-F5344CB8AC3E}">
        <p14:creationId xmlns:p14="http://schemas.microsoft.com/office/powerpoint/2010/main" val="402796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AAB9F-26C9-4CE1-BCD8-ED76D522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55E04-531A-4288-8CB7-2CD2087E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</a:t>
            </a:r>
            <a:r>
              <a:rPr lang="en-US" altLang="zh-CN" dirty="0" err="1"/>
              <a:t>github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配置数据库</a:t>
            </a:r>
            <a:endParaRPr lang="en-US" altLang="zh-CN" dirty="0"/>
          </a:p>
          <a:p>
            <a:r>
              <a:rPr lang="zh-CN" altLang="en-US" dirty="0"/>
              <a:t>看书</a:t>
            </a:r>
            <a:endParaRPr lang="en-US" altLang="zh-CN" dirty="0"/>
          </a:p>
          <a:p>
            <a:r>
              <a:rPr lang="zh-CN" altLang="en-US" dirty="0"/>
              <a:t>看论文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116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使用load命令，导入Badges表</vt:lpstr>
      <vt:lpstr>使用load命令，导入Comments表</vt:lpstr>
      <vt:lpstr>重复以上过程，将3dprinting.stackexchange.com压缩包中的八个表导入了mysql数据库</vt:lpstr>
      <vt:lpstr>阅读自然语言处理这本书，并按书中内容进行了练习，目前已经看到1.5</vt:lpstr>
      <vt:lpstr>学习过程中出现的问题</vt:lpstr>
      <vt:lpstr>接下来任务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Erde</dc:creator>
  <cp:lastModifiedBy>Lee Erde</cp:lastModifiedBy>
  <cp:revision>6</cp:revision>
  <dcterms:created xsi:type="dcterms:W3CDTF">2018-09-02T00:39:01Z</dcterms:created>
  <dcterms:modified xsi:type="dcterms:W3CDTF">2018-09-11T06:51:35Z</dcterms:modified>
</cp:coreProperties>
</file>