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305" r:id="rId4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2019.4.29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Solved</a:t>
            </a:r>
            <a:endParaRPr lang="en-US" altLang="zh-CN"/>
          </a:p>
          <a:p>
            <a:r>
              <a:rPr lang="en-US" altLang="zh-CN"/>
              <a:t>CenterNet: pytorch1.0 can compile c++ files</a:t>
            </a:r>
            <a:endParaRPr lang="en-US" altLang="zh-CN"/>
          </a:p>
          <a:p>
            <a:r>
              <a:rPr lang="en-US" altLang="zh-CN"/>
              <a:t>learned Faster RCNN structure: VGG+RPN+fast rcnn</a:t>
            </a:r>
            <a:endParaRPr lang="en-US" altLang="zh-CN"/>
          </a:p>
          <a:p>
            <a:r>
              <a:rPr lang="en-US" altLang="zh-CN"/>
              <a:t>learned keras  framework  builds the nervous network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Not solved</a:t>
            </a:r>
            <a:endParaRPr lang="en-US" altLang="zh-CN"/>
          </a:p>
          <a:p>
            <a:r>
              <a:rPr lang="en-US" altLang="zh-CN"/>
              <a:t>CenterNet:  it doesn't work</a:t>
            </a:r>
            <a:endParaRPr lang="en-US" altLang="zh-CN"/>
          </a:p>
          <a:p>
            <a:r>
              <a:rPr lang="en-US" altLang="zh-CN"/>
              <a:t>Faster RCNN: download from github doesn't work(such as lack of documents)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284</Words>
  <Application>WPS 演示</Application>
  <PresentationFormat>宽屏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337</cp:revision>
  <dcterms:created xsi:type="dcterms:W3CDTF">2018-11-07T01:05:00Z</dcterms:created>
  <dcterms:modified xsi:type="dcterms:W3CDTF">2019-04-29T10:56:55Z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