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370" r:id="rId4"/>
    <p:sldId id="396" r:id="rId5"/>
    <p:sldId id="398" r:id="rId6"/>
    <p:sldId id="402" r:id="rId7"/>
    <p:sldId id="399" r:id="rId8"/>
    <p:sldId id="397" r:id="rId9"/>
    <p:sldId id="400" r:id="rId10"/>
    <p:sldId id="401" r:id="rId11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2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2019.9.2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/>
              <a:t>input_image (608, 608)</a:t>
            </a:r>
            <a:endParaRPr lang="en-US" altLang="zh-CN"/>
          </a:p>
          <a:p>
            <a:r>
              <a:rPr lang="en-US" altLang="zh-CN">
                <a:sym typeface="+mn-ea"/>
              </a:rPr>
              <a:t>DenseNet backbone</a:t>
            </a:r>
            <a:endParaRPr lang="en-US" altLang="zh-CN"/>
          </a:p>
          <a:p>
            <a:r>
              <a:rPr lang="en-US" altLang="zh-CN">
                <a:sym typeface="+mn-ea"/>
              </a:rPr>
              <a:t>anchors = [202,27,  93,14,  49,32,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509,14,  152,106,  76,42,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33,17,  16,12,  576,36]</a:t>
            </a:r>
            <a:endParaRPr lang="en-US" altLang="zh-CN"/>
          </a:p>
          <a:p>
            <a:r>
              <a:rPr lang="en-US" altLang="zh-CN"/>
              <a:t>categories: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2913380"/>
            <a:ext cx="2829560" cy="269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45" y="1221740"/>
            <a:ext cx="36385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DenseNet backbone</a:t>
            </a:r>
            <a:endParaRPr lang="en-US" altLang="zh-CN"/>
          </a:p>
          <a:p>
            <a:r>
              <a:rPr lang="en-US" altLang="zh-CN"/>
              <a:t>iou = 0.5   epoch-48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 testing result</a:t>
            </a:r>
            <a:endParaRPr lang="en-US" altLang="zh-CN"/>
          </a:p>
        </p:txBody>
      </p:sp>
      <p:pic>
        <p:nvPicPr>
          <p:cNvPr id="4" name="图片 3" descr="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2287905"/>
            <a:ext cx="6690360" cy="3269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 b="1"/>
              <a:t>DenseNet is the backbone network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 b="1"/>
              <a:t>EditText is similar to Text or Button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Some schemes:</a:t>
            </a:r>
            <a:endParaRPr lang="en-US" altLang="zh-CN" b="1"/>
          </a:p>
          <a:p>
            <a:r>
              <a:rPr lang="en-US" altLang="zh-CN" b="1"/>
              <a:t>1.Use OCR to process text in 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an image, and filter the 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incorrect text based on XML files</a:t>
            </a:r>
            <a:endParaRPr lang="en-US" altLang="zh-CN" b="1"/>
          </a:p>
          <a:p>
            <a:r>
              <a:rPr lang="en-US" altLang="zh-CN" b="1"/>
              <a:t>2.Reduce the character of the text 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in some ways, and strengthen 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image edges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Special case</a:t>
            </a:r>
            <a:endParaRPr lang="en-US" altLang="zh-CN"/>
          </a:p>
        </p:txBody>
      </p:sp>
      <p:pic>
        <p:nvPicPr>
          <p:cNvPr id="5" name="图片 4" descr="0006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6505" y="99060"/>
            <a:ext cx="3338830" cy="5074920"/>
          </a:xfrm>
          <a:prstGeom prst="rect">
            <a:avLst/>
          </a:prstGeom>
        </p:spPr>
      </p:pic>
      <p:pic>
        <p:nvPicPr>
          <p:cNvPr id="7" name="图片 6" descr="0006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75" y="99060"/>
            <a:ext cx="3255010" cy="494792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205730" y="-327660"/>
            <a:ext cx="2402840" cy="2809875"/>
            <a:chOff x="4758" y="1471"/>
            <a:chExt cx="3784" cy="4425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5314" y="4481"/>
              <a:ext cx="379" cy="6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758" y="5104"/>
              <a:ext cx="14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Button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73" y="3935"/>
              <a:ext cx="579" cy="1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918" y="5316"/>
              <a:ext cx="16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EditText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7674" y="3445"/>
              <a:ext cx="134" cy="18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8031" y="3089"/>
              <a:ext cx="311" cy="2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758" y="1471"/>
              <a:ext cx="16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Text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336" y="1887"/>
              <a:ext cx="1247" cy="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9087485" y="660400"/>
            <a:ext cx="2661258" cy="1115502"/>
            <a:chOff x="12026" y="2992"/>
            <a:chExt cx="4377" cy="2223"/>
          </a:xfrm>
        </p:grpSpPr>
        <p:sp>
          <p:nvSpPr>
            <p:cNvPr id="16" name="文本框 15"/>
            <p:cNvSpPr txBox="1"/>
            <p:nvPr/>
          </p:nvSpPr>
          <p:spPr>
            <a:xfrm>
              <a:off x="14488" y="4335"/>
              <a:ext cx="1915" cy="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EditText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026" y="4481"/>
              <a:ext cx="1625" cy="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Text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2306" y="3883"/>
              <a:ext cx="468" cy="7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13865" y="3393"/>
              <a:ext cx="1069" cy="1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14488" y="2992"/>
              <a:ext cx="624" cy="13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 b="1"/>
              <a:t>Editable text and picture text</a:t>
            </a:r>
            <a:endParaRPr lang="en-US" altLang="zh-CN" b="1"/>
          </a:p>
          <a:p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Special case</a:t>
            </a:r>
            <a:endParaRPr lang="en-US" altLang="zh-CN"/>
          </a:p>
        </p:txBody>
      </p:sp>
      <p:pic>
        <p:nvPicPr>
          <p:cNvPr id="17" name="图片 16" descr="033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035" y="845185"/>
            <a:ext cx="3276600" cy="4977130"/>
          </a:xfrm>
          <a:prstGeom prst="rect">
            <a:avLst/>
          </a:prstGeom>
        </p:spPr>
      </p:pic>
      <p:pic>
        <p:nvPicPr>
          <p:cNvPr id="23" name="图片 22" descr="033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260" y="845185"/>
            <a:ext cx="3276600" cy="497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4" name="图片 3" descr="0328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505" y="1301115"/>
            <a:ext cx="3522345" cy="5349875"/>
          </a:xfrm>
          <a:prstGeom prst="rect">
            <a:avLst/>
          </a:prstGeom>
        </p:spPr>
      </p:pic>
      <p:pic>
        <p:nvPicPr>
          <p:cNvPr id="5" name="图片 4" descr="034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1301115"/>
            <a:ext cx="3490595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10" name="图片 9" descr="032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835" y="1046480"/>
            <a:ext cx="3564890" cy="5414010"/>
          </a:xfrm>
          <a:prstGeom prst="rect">
            <a:avLst/>
          </a:prstGeom>
        </p:spPr>
      </p:pic>
      <p:pic>
        <p:nvPicPr>
          <p:cNvPr id="11" name="图片 10" descr="0327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169670"/>
            <a:ext cx="3440430" cy="5226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5" name="图片 4" descr="032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45" y="1301750"/>
            <a:ext cx="3404235" cy="5170170"/>
          </a:xfrm>
          <a:prstGeom prst="rect">
            <a:avLst/>
          </a:prstGeom>
        </p:spPr>
      </p:pic>
      <p:pic>
        <p:nvPicPr>
          <p:cNvPr id="8" name="图片 7" descr="033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70" y="1301750"/>
            <a:ext cx="3395345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2" name="图片 1" descr="0343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1301750"/>
            <a:ext cx="3120390" cy="4739640"/>
          </a:xfrm>
          <a:prstGeom prst="rect">
            <a:avLst/>
          </a:prstGeom>
        </p:spPr>
      </p:pic>
      <p:pic>
        <p:nvPicPr>
          <p:cNvPr id="4" name="图片 3" descr="034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1301750"/>
            <a:ext cx="3120390" cy="47396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607</Words>
  <Application>WPS 演示</Application>
  <PresentationFormat>宽屏</PresentationFormat>
  <Paragraphs>66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608</cp:revision>
  <dcterms:created xsi:type="dcterms:W3CDTF">2018-11-07T01:05:00Z</dcterms:created>
  <dcterms:modified xsi:type="dcterms:W3CDTF">2019-09-02T10:17:44Z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