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296" r:id="rId4"/>
    <p:sldId id="297" r:id="rId5"/>
    <p:sldId id="298" r:id="rId7"/>
    <p:sldId id="300" r:id="rId8"/>
    <p:sldId id="301" r:id="rId9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74" autoAdjust="0"/>
  </p:normalViewPr>
  <p:slideViewPr>
    <p:cSldViewPr snapToGrid="0" showGuides="1">
      <p:cViewPr varScale="1">
        <p:scale>
          <a:sx n="69" d="100"/>
          <a:sy n="69" d="100"/>
        </p:scale>
        <p:origin x="7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前两种使用不如</a:t>
            </a:r>
            <a:r>
              <a:rPr lang="en-US" altLang="zh-CN"/>
              <a:t>sketch</a:t>
            </a:r>
            <a:r>
              <a:rPr lang="zh-CN" altLang="en-US"/>
              <a:t>灵活，适用于制作海报、互联网网页等美化工作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17210" y="2108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工作汇报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副标题 2"/>
          <p:cNvSpPr txBox="1"/>
          <p:nvPr/>
        </p:nvSpPr>
        <p:spPr>
          <a:xfrm>
            <a:off x="4010997" y="4037642"/>
            <a:ext cx="340772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吴 迪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2019.4.1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Photoshop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Image processing at pixel level, not vector processing</a:t>
            </a:r>
            <a:endParaRPr lang="zh-CN" altLang="en-US"/>
          </a:p>
          <a:p>
            <a:r>
              <a:rPr lang="en-US" altLang="zh-CN"/>
              <a:t>JavaScript or C++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Adobe illustrato</a:t>
            </a:r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C++ extension 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50" y="2547620"/>
            <a:ext cx="9594850" cy="40754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Adobe After Effects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C++ extension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780" y="2860675"/>
            <a:ext cx="931799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Adobe XD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99895"/>
            <a:ext cx="8596630" cy="4341495"/>
          </a:xfrm>
        </p:spPr>
        <p:txBody>
          <a:bodyPr/>
          <a:p>
            <a:r>
              <a:rPr lang="en-US" altLang="zh-CN"/>
              <a:t>XD plugin: Javascript HTML CSS</a:t>
            </a:r>
            <a:endParaRPr lang="en-US" altLang="zh-CN"/>
          </a:p>
          <a:p>
            <a:r>
              <a:rPr lang="en-US" altLang="zh-CN"/>
              <a:t>https://www.youtube.com/watch?v=o2XbClhH9tc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875" y="2679065"/>
            <a:ext cx="8142605" cy="36334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 want to shift the focus of my work, do the rest of the work, finish the algorithm experiment</a:t>
            </a:r>
            <a:r>
              <a:rPr lang="en-US" altLang="zh-CN"/>
              <a:t>,finally write the pluin.</a:t>
            </a:r>
            <a:endParaRPr lang="en-US" altLang="zh-CN"/>
          </a:p>
          <a:p>
            <a:r>
              <a:rPr lang="en-US" altLang="zh-CN"/>
              <a:t>If this is not feasible, can we change to another project.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f3dce430-5c00-4ee1-b741-a123c78ab8e7}"/>
</p:tagLst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424</Words>
  <Application>WPS 演示</Application>
  <PresentationFormat>宽屏</PresentationFormat>
  <Paragraphs>28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Wingdings 3</vt:lpstr>
      <vt:lpstr>Arial</vt:lpstr>
      <vt:lpstr>微软雅黑</vt:lpstr>
      <vt:lpstr>Arial Unicode MS</vt:lpstr>
      <vt:lpstr>方正姚体</vt:lpstr>
      <vt:lpstr>Trebuchet MS</vt:lpstr>
      <vt:lpstr>华文新魏</vt:lpstr>
      <vt:lpstr>Calibri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Blaze</dc:creator>
  <cp:lastModifiedBy>吴迪</cp:lastModifiedBy>
  <cp:revision>277</cp:revision>
  <dcterms:created xsi:type="dcterms:W3CDTF">2018-11-07T01:05:00Z</dcterms:created>
  <dcterms:modified xsi:type="dcterms:W3CDTF">2019-04-01T07:16:00Z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