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sldIdLst>
    <p:sldId id="256" r:id="rId2"/>
    <p:sldId id="330" r:id="rId3"/>
    <p:sldId id="331" r:id="rId4"/>
    <p:sldId id="322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3A9"/>
    <a:srgbClr val="39BAE8"/>
    <a:srgbClr val="42BDE9"/>
    <a:srgbClr val="FFBFBE"/>
    <a:srgbClr val="92D9F2"/>
    <a:srgbClr val="E6E6E6"/>
    <a:srgbClr val="FCBA40"/>
    <a:srgbClr val="FFDA93"/>
    <a:srgbClr val="FFC0BE"/>
    <a:srgbClr val="76B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6201" autoAdjust="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75062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椭圆 41"/>
          <p:cNvSpPr/>
          <p:nvPr userDrawn="1"/>
        </p:nvSpPr>
        <p:spPr>
          <a:xfrm>
            <a:off x="5774005" y="715252"/>
            <a:ext cx="2647538" cy="3530051"/>
          </a:xfrm>
          <a:prstGeom prst="ellipse">
            <a:avLst/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: 形状 50"/>
          <p:cNvSpPr/>
          <p:nvPr userDrawn="1"/>
        </p:nvSpPr>
        <p:spPr bwMode="auto">
          <a:xfrm>
            <a:off x="0" y="1699693"/>
            <a:ext cx="9144000" cy="5158309"/>
          </a:xfrm>
          <a:custGeom>
            <a:avLst/>
            <a:gdLst>
              <a:gd name="connsiteX0" fmla="*/ 9136649 w 12192000"/>
              <a:gd name="connsiteY0" fmla="*/ 19 h 5158309"/>
              <a:gd name="connsiteX1" fmla="*/ 12127529 w 12192000"/>
              <a:gd name="connsiteY1" fmla="*/ 961461 h 5158309"/>
              <a:gd name="connsiteX2" fmla="*/ 12192000 w 12192000"/>
              <a:gd name="connsiteY2" fmla="*/ 999249 h 5158309"/>
              <a:gd name="connsiteX3" fmla="*/ 12192000 w 12192000"/>
              <a:gd name="connsiteY3" fmla="*/ 5158309 h 5158309"/>
              <a:gd name="connsiteX4" fmla="*/ 0 w 12192000"/>
              <a:gd name="connsiteY4" fmla="*/ 5158309 h 5158309"/>
              <a:gd name="connsiteX5" fmla="*/ 0 w 12192000"/>
              <a:gd name="connsiteY5" fmla="*/ 4381506 h 5158309"/>
              <a:gd name="connsiteX6" fmla="*/ 766800 w 12192000"/>
              <a:gd name="connsiteY6" fmla="*/ 4316986 h 5158309"/>
              <a:gd name="connsiteX7" fmla="*/ 8952198 w 12192000"/>
              <a:gd name="connsiteY7" fmla="*/ 2840206 h 5158309"/>
              <a:gd name="connsiteX8" fmla="*/ 8329819 w 12192000"/>
              <a:gd name="connsiteY8" fmla="*/ 1097121 h 5158309"/>
              <a:gd name="connsiteX9" fmla="*/ 8478005 w 12192000"/>
              <a:gd name="connsiteY9" fmla="*/ 73404 h 5158309"/>
              <a:gd name="connsiteX10" fmla="*/ 9136649 w 12192000"/>
              <a:gd name="connsiteY10" fmla="*/ 19 h 515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5158309">
                <a:moveTo>
                  <a:pt x="9136649" y="19"/>
                </a:moveTo>
                <a:cubicBezTo>
                  <a:pt x="10314094" y="3991"/>
                  <a:pt x="11572111" y="642470"/>
                  <a:pt x="12127529" y="961461"/>
                </a:cubicBezTo>
                <a:lnTo>
                  <a:pt x="12192000" y="999249"/>
                </a:lnTo>
                <a:lnTo>
                  <a:pt x="12192000" y="5158309"/>
                </a:lnTo>
                <a:lnTo>
                  <a:pt x="0" y="5158309"/>
                </a:lnTo>
                <a:lnTo>
                  <a:pt x="0" y="4381506"/>
                </a:lnTo>
                <a:lnTo>
                  <a:pt x="766800" y="4316986"/>
                </a:lnTo>
                <a:cubicBezTo>
                  <a:pt x="4095417" y="4019555"/>
                  <a:pt x="7729668" y="3545741"/>
                  <a:pt x="8952198" y="2840206"/>
                </a:cubicBezTo>
                <a:cubicBezTo>
                  <a:pt x="11397259" y="1429137"/>
                  <a:pt x="8329819" y="1097121"/>
                  <a:pt x="8329819" y="1097121"/>
                </a:cubicBezTo>
                <a:cubicBezTo>
                  <a:pt x="8329819" y="1097121"/>
                  <a:pt x="6655323" y="516093"/>
                  <a:pt x="8478005" y="73404"/>
                </a:cubicBezTo>
                <a:cubicBezTo>
                  <a:pt x="8691022" y="21527"/>
                  <a:pt x="8912374" y="-737"/>
                  <a:pt x="9136649" y="19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sp>
        <p:nvSpPr>
          <p:cNvPr id="40" name="Freeform 9"/>
          <p:cNvSpPr/>
          <p:nvPr userDrawn="1"/>
        </p:nvSpPr>
        <p:spPr bwMode="auto">
          <a:xfrm>
            <a:off x="4018731" y="2039471"/>
            <a:ext cx="4552678" cy="3380331"/>
          </a:xfrm>
          <a:custGeom>
            <a:avLst/>
            <a:gdLst>
              <a:gd name="T0" fmla="*/ 0 w 4357"/>
              <a:gd name="T1" fmla="*/ 592 h 2429"/>
              <a:gd name="T2" fmla="*/ 3232 w 4357"/>
              <a:gd name="T3" fmla="*/ 592 h 2429"/>
              <a:gd name="T4" fmla="*/ 2777 w 4357"/>
              <a:gd name="T5" fmla="*/ 1195 h 2429"/>
              <a:gd name="T6" fmla="*/ 2621 w 4357"/>
              <a:gd name="T7" fmla="*/ 1265 h 2429"/>
              <a:gd name="T8" fmla="*/ 2848 w 4357"/>
              <a:gd name="T9" fmla="*/ 1644 h 2429"/>
              <a:gd name="T10" fmla="*/ 3040 w 4357"/>
              <a:gd name="T11" fmla="*/ 2304 h 2429"/>
              <a:gd name="T12" fmla="*/ 0 w 4357"/>
              <a:gd name="T13" fmla="*/ 2208 h 2429"/>
              <a:gd name="T14" fmla="*/ 0 w 4357"/>
              <a:gd name="T15" fmla="*/ 592 h 2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57" h="2429">
                <a:moveTo>
                  <a:pt x="0" y="592"/>
                </a:moveTo>
                <a:cubicBezTo>
                  <a:pt x="0" y="592"/>
                  <a:pt x="1964" y="0"/>
                  <a:pt x="3232" y="592"/>
                </a:cubicBezTo>
                <a:cubicBezTo>
                  <a:pt x="4357" y="1117"/>
                  <a:pt x="3079" y="1186"/>
                  <a:pt x="2777" y="1195"/>
                </a:cubicBezTo>
                <a:cubicBezTo>
                  <a:pt x="2718" y="1196"/>
                  <a:pt x="2661" y="1221"/>
                  <a:pt x="2621" y="1265"/>
                </a:cubicBezTo>
                <a:cubicBezTo>
                  <a:pt x="2553" y="1339"/>
                  <a:pt x="2523" y="1471"/>
                  <a:pt x="2848" y="1644"/>
                </a:cubicBezTo>
                <a:cubicBezTo>
                  <a:pt x="3368" y="1920"/>
                  <a:pt x="3396" y="2196"/>
                  <a:pt x="3040" y="2304"/>
                </a:cubicBezTo>
                <a:cubicBezTo>
                  <a:pt x="2629" y="2429"/>
                  <a:pt x="0" y="2208"/>
                  <a:pt x="0" y="2208"/>
                </a:cubicBezTo>
                <a:lnTo>
                  <a:pt x="0" y="592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23000">
                <a:schemeClr val="accent4"/>
              </a:gs>
            </a:gsLst>
            <a:lin ang="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5" name="Freeform 5"/>
          <p:cNvSpPr/>
          <p:nvPr userDrawn="1"/>
        </p:nvSpPr>
        <p:spPr bwMode="auto">
          <a:xfrm>
            <a:off x="2057400" y="3636650"/>
            <a:ext cx="7086600" cy="3221350"/>
          </a:xfrm>
          <a:custGeom>
            <a:avLst/>
            <a:gdLst>
              <a:gd name="T0" fmla="*/ 0 w 4860"/>
              <a:gd name="T1" fmla="*/ 1468 h 1672"/>
              <a:gd name="T2" fmla="*/ 3924 w 4860"/>
              <a:gd name="T3" fmla="*/ 920 h 1672"/>
              <a:gd name="T4" fmla="*/ 3756 w 4860"/>
              <a:gd name="T5" fmla="*/ 416 h 1672"/>
              <a:gd name="T6" fmla="*/ 3796 w 4860"/>
              <a:gd name="T7" fmla="*/ 120 h 1672"/>
              <a:gd name="T8" fmla="*/ 4860 w 4860"/>
              <a:gd name="T9" fmla="*/ 428 h 1672"/>
              <a:gd name="T10" fmla="*/ 4860 w 4860"/>
              <a:gd name="T11" fmla="*/ 1672 h 1672"/>
              <a:gd name="T12" fmla="*/ 0 w 4860"/>
              <a:gd name="T13" fmla="*/ 1672 h 1672"/>
              <a:gd name="T14" fmla="*/ 0 w 4860"/>
              <a:gd name="T15" fmla="*/ 1468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60" h="1672">
                <a:moveTo>
                  <a:pt x="0" y="1468"/>
                </a:moveTo>
                <a:cubicBezTo>
                  <a:pt x="0" y="1468"/>
                  <a:pt x="3264" y="1328"/>
                  <a:pt x="3924" y="920"/>
                </a:cubicBezTo>
                <a:cubicBezTo>
                  <a:pt x="4584" y="512"/>
                  <a:pt x="3756" y="416"/>
                  <a:pt x="3756" y="416"/>
                </a:cubicBezTo>
                <a:cubicBezTo>
                  <a:pt x="3756" y="416"/>
                  <a:pt x="3304" y="248"/>
                  <a:pt x="3796" y="120"/>
                </a:cubicBezTo>
                <a:cubicBezTo>
                  <a:pt x="4256" y="0"/>
                  <a:pt x="4860" y="428"/>
                  <a:pt x="4860" y="428"/>
                </a:cubicBezTo>
                <a:cubicBezTo>
                  <a:pt x="4860" y="1672"/>
                  <a:pt x="4860" y="1672"/>
                  <a:pt x="4860" y="1672"/>
                </a:cubicBezTo>
                <a:cubicBezTo>
                  <a:pt x="0" y="1672"/>
                  <a:pt x="0" y="1672"/>
                  <a:pt x="0" y="1672"/>
                </a:cubicBezTo>
                <a:lnTo>
                  <a:pt x="0" y="1468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6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1" y="2"/>
            <a:ext cx="3271838" cy="3919337"/>
          </a:xfrm>
          <a:custGeom>
            <a:avLst/>
            <a:gdLst>
              <a:gd name="connsiteX0" fmla="*/ 0 w 5276850"/>
              <a:gd name="connsiteY0" fmla="*/ 0 h 4740857"/>
              <a:gd name="connsiteX1" fmla="*/ 4934008 w 5276850"/>
              <a:gd name="connsiteY1" fmla="*/ 0 h 4740857"/>
              <a:gd name="connsiteX2" fmla="*/ 5018610 w 5276850"/>
              <a:gd name="connsiteY2" fmla="*/ 175624 h 4740857"/>
              <a:gd name="connsiteX3" fmla="*/ 5276850 w 5276850"/>
              <a:gd name="connsiteY3" fmla="*/ 1454732 h 4740857"/>
              <a:gd name="connsiteX4" fmla="*/ 1990725 w 5276850"/>
              <a:gd name="connsiteY4" fmla="*/ 4740857 h 4740857"/>
              <a:gd name="connsiteX5" fmla="*/ 153421 w 5276850"/>
              <a:gd name="connsiteY5" fmla="*/ 4179639 h 4740857"/>
              <a:gd name="connsiteX6" fmla="*/ 0 w 5276850"/>
              <a:gd name="connsiteY6" fmla="*/ 4064913 h 474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6850" h="4740857">
                <a:moveTo>
                  <a:pt x="0" y="0"/>
                </a:moveTo>
                <a:lnTo>
                  <a:pt x="4934008" y="0"/>
                </a:lnTo>
                <a:lnTo>
                  <a:pt x="5018610" y="175624"/>
                </a:lnTo>
                <a:cubicBezTo>
                  <a:pt x="5184897" y="568770"/>
                  <a:pt x="5276850" y="1001013"/>
                  <a:pt x="5276850" y="1454732"/>
                </a:cubicBezTo>
                <a:cubicBezTo>
                  <a:pt x="5276850" y="3269609"/>
                  <a:pt x="3805602" y="4740857"/>
                  <a:pt x="1990725" y="4740857"/>
                </a:cubicBezTo>
                <a:cubicBezTo>
                  <a:pt x="1310146" y="4740857"/>
                  <a:pt x="677890" y="4533963"/>
                  <a:pt x="153421" y="4179639"/>
                </a:cubicBezTo>
                <a:lnTo>
                  <a:pt x="0" y="4064913"/>
                </a:lnTo>
                <a:close/>
              </a:path>
            </a:pathLst>
          </a:cu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6" name="椭圆 55"/>
          <p:cNvSpPr/>
          <p:nvPr userDrawn="1"/>
        </p:nvSpPr>
        <p:spPr>
          <a:xfrm>
            <a:off x="700986" y="3122083"/>
            <a:ext cx="1958309" cy="26110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3" name="Freeform 13"/>
          <p:cNvSpPr/>
          <p:nvPr userDrawn="1"/>
        </p:nvSpPr>
        <p:spPr bwMode="auto">
          <a:xfrm>
            <a:off x="1090474" y="1088584"/>
            <a:ext cx="2570780" cy="2895623"/>
          </a:xfrm>
          <a:custGeom>
            <a:avLst/>
            <a:gdLst>
              <a:gd name="T0" fmla="*/ 1149 w 1149"/>
              <a:gd name="T1" fmla="*/ 86 h 971"/>
              <a:gd name="T2" fmla="*/ 427 w 1149"/>
              <a:gd name="T3" fmla="*/ 86 h 971"/>
              <a:gd name="T4" fmla="*/ 539 w 1149"/>
              <a:gd name="T5" fmla="*/ 300 h 971"/>
              <a:gd name="T6" fmla="*/ 254 w 1149"/>
              <a:gd name="T7" fmla="*/ 554 h 971"/>
              <a:gd name="T8" fmla="*/ 336 w 1149"/>
              <a:gd name="T9" fmla="*/ 895 h 971"/>
              <a:gd name="T10" fmla="*/ 1149 w 1149"/>
              <a:gd name="T11" fmla="*/ 895 h 971"/>
              <a:gd name="T12" fmla="*/ 1149 w 1149"/>
              <a:gd name="T13" fmla="*/ 86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9" h="971">
                <a:moveTo>
                  <a:pt x="1149" y="86"/>
                </a:moveTo>
                <a:cubicBezTo>
                  <a:pt x="1149" y="86"/>
                  <a:pt x="508" y="0"/>
                  <a:pt x="427" y="86"/>
                </a:cubicBezTo>
                <a:cubicBezTo>
                  <a:pt x="343" y="175"/>
                  <a:pt x="444" y="199"/>
                  <a:pt x="539" y="300"/>
                </a:cubicBezTo>
                <a:cubicBezTo>
                  <a:pt x="615" y="381"/>
                  <a:pt x="508" y="473"/>
                  <a:pt x="254" y="554"/>
                </a:cubicBezTo>
                <a:cubicBezTo>
                  <a:pt x="0" y="635"/>
                  <a:pt x="20" y="818"/>
                  <a:pt x="336" y="895"/>
                </a:cubicBezTo>
                <a:cubicBezTo>
                  <a:pt x="651" y="971"/>
                  <a:pt x="1149" y="895"/>
                  <a:pt x="1149" y="895"/>
                </a:cubicBezTo>
                <a:lnTo>
                  <a:pt x="1149" y="86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3" name="任意多边形: 形状 32"/>
          <p:cNvSpPr/>
          <p:nvPr userDrawn="1"/>
        </p:nvSpPr>
        <p:spPr>
          <a:xfrm flipV="1">
            <a:off x="0" y="4353146"/>
            <a:ext cx="5707932" cy="2504854"/>
          </a:xfrm>
          <a:custGeom>
            <a:avLst/>
            <a:gdLst>
              <a:gd name="connsiteX0" fmla="*/ 3160308 w 7610576"/>
              <a:gd name="connsiteY0" fmla="*/ 2504854 h 2504854"/>
              <a:gd name="connsiteX1" fmla="*/ 7486141 w 7610576"/>
              <a:gd name="connsiteY1" fmla="*/ 204827 h 2504854"/>
              <a:gd name="connsiteX2" fmla="*/ 7610576 w 7610576"/>
              <a:gd name="connsiteY2" fmla="*/ 0 h 2504854"/>
              <a:gd name="connsiteX3" fmla="*/ 0 w 7610576"/>
              <a:gd name="connsiteY3" fmla="*/ 0 h 2504854"/>
              <a:gd name="connsiteX4" fmla="*/ 0 w 7610576"/>
              <a:gd name="connsiteY4" fmla="*/ 1431782 h 2504854"/>
              <a:gd name="connsiteX5" fmla="*/ 243558 w 7610576"/>
              <a:gd name="connsiteY5" fmla="*/ 1613912 h 2504854"/>
              <a:gd name="connsiteX6" fmla="*/ 3160308 w 7610576"/>
              <a:gd name="connsiteY6" fmla="*/ 2504854 h 250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10576" h="2504854">
                <a:moveTo>
                  <a:pt x="3160308" y="2504854"/>
                </a:moveTo>
                <a:cubicBezTo>
                  <a:pt x="4961025" y="2504854"/>
                  <a:pt x="6548649" y="1592499"/>
                  <a:pt x="7486141" y="204827"/>
                </a:cubicBezTo>
                <a:lnTo>
                  <a:pt x="7610576" y="0"/>
                </a:lnTo>
                <a:lnTo>
                  <a:pt x="0" y="0"/>
                </a:lnTo>
                <a:lnTo>
                  <a:pt x="0" y="1431782"/>
                </a:lnTo>
                <a:lnTo>
                  <a:pt x="243558" y="1613912"/>
                </a:lnTo>
                <a:cubicBezTo>
                  <a:pt x="1076162" y="2176407"/>
                  <a:pt x="2079878" y="2504854"/>
                  <a:pt x="3160308" y="2504854"/>
                </a:cubicBez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1" name="矩形 40"/>
          <p:cNvSpPr/>
          <p:nvPr userDrawn="1"/>
        </p:nvSpPr>
        <p:spPr>
          <a:xfrm>
            <a:off x="2451597" y="992947"/>
            <a:ext cx="4240808" cy="521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2446816" y="3120770"/>
            <a:ext cx="4240808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2446815" y="1862835"/>
            <a:ext cx="4240808" cy="1257932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446816" y="4530107"/>
            <a:ext cx="4240808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446815" y="4847277"/>
            <a:ext cx="4240808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H="1">
            <a:off x="0" y="0"/>
            <a:ext cx="9144000" cy="685800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515995" y="2215242"/>
            <a:ext cx="4064389" cy="89535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516832" y="3110595"/>
            <a:ext cx="4064389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任意多边形: 形状 6"/>
          <p:cNvSpPr/>
          <p:nvPr userDrawn="1"/>
        </p:nvSpPr>
        <p:spPr bwMode="auto">
          <a:xfrm>
            <a:off x="0" y="1699693"/>
            <a:ext cx="9144000" cy="5158309"/>
          </a:xfrm>
          <a:custGeom>
            <a:avLst/>
            <a:gdLst>
              <a:gd name="connsiteX0" fmla="*/ 9136649 w 12192000"/>
              <a:gd name="connsiteY0" fmla="*/ 19 h 5158309"/>
              <a:gd name="connsiteX1" fmla="*/ 12127529 w 12192000"/>
              <a:gd name="connsiteY1" fmla="*/ 961461 h 5158309"/>
              <a:gd name="connsiteX2" fmla="*/ 12192000 w 12192000"/>
              <a:gd name="connsiteY2" fmla="*/ 999249 h 5158309"/>
              <a:gd name="connsiteX3" fmla="*/ 12192000 w 12192000"/>
              <a:gd name="connsiteY3" fmla="*/ 5158309 h 5158309"/>
              <a:gd name="connsiteX4" fmla="*/ 0 w 12192000"/>
              <a:gd name="connsiteY4" fmla="*/ 5158309 h 5158309"/>
              <a:gd name="connsiteX5" fmla="*/ 0 w 12192000"/>
              <a:gd name="connsiteY5" fmla="*/ 4381506 h 5158309"/>
              <a:gd name="connsiteX6" fmla="*/ 766800 w 12192000"/>
              <a:gd name="connsiteY6" fmla="*/ 4316986 h 5158309"/>
              <a:gd name="connsiteX7" fmla="*/ 8952198 w 12192000"/>
              <a:gd name="connsiteY7" fmla="*/ 2840206 h 5158309"/>
              <a:gd name="connsiteX8" fmla="*/ 8329819 w 12192000"/>
              <a:gd name="connsiteY8" fmla="*/ 1097121 h 5158309"/>
              <a:gd name="connsiteX9" fmla="*/ 8478005 w 12192000"/>
              <a:gd name="connsiteY9" fmla="*/ 73404 h 5158309"/>
              <a:gd name="connsiteX10" fmla="*/ 9136649 w 12192000"/>
              <a:gd name="connsiteY10" fmla="*/ 19 h 515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5158309">
                <a:moveTo>
                  <a:pt x="9136649" y="19"/>
                </a:moveTo>
                <a:cubicBezTo>
                  <a:pt x="10314094" y="3991"/>
                  <a:pt x="11572111" y="642470"/>
                  <a:pt x="12127529" y="961461"/>
                </a:cubicBezTo>
                <a:lnTo>
                  <a:pt x="12192000" y="999249"/>
                </a:lnTo>
                <a:lnTo>
                  <a:pt x="12192000" y="5158309"/>
                </a:lnTo>
                <a:lnTo>
                  <a:pt x="0" y="5158309"/>
                </a:lnTo>
                <a:lnTo>
                  <a:pt x="0" y="4381506"/>
                </a:lnTo>
                <a:lnTo>
                  <a:pt x="766800" y="4316986"/>
                </a:lnTo>
                <a:cubicBezTo>
                  <a:pt x="4095417" y="4019555"/>
                  <a:pt x="7729668" y="3545741"/>
                  <a:pt x="8952198" y="2840206"/>
                </a:cubicBezTo>
                <a:cubicBezTo>
                  <a:pt x="11397259" y="1429137"/>
                  <a:pt x="8329819" y="1097121"/>
                  <a:pt x="8329819" y="1097121"/>
                </a:cubicBezTo>
                <a:cubicBezTo>
                  <a:pt x="8329819" y="1097121"/>
                  <a:pt x="6655323" y="516093"/>
                  <a:pt x="8478005" y="73404"/>
                </a:cubicBezTo>
                <a:cubicBezTo>
                  <a:pt x="8691022" y="21527"/>
                  <a:pt x="8912374" y="-737"/>
                  <a:pt x="9136649" y="19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sp>
        <p:nvSpPr>
          <p:cNvPr id="8" name="Freeform 5"/>
          <p:cNvSpPr/>
          <p:nvPr userDrawn="1"/>
        </p:nvSpPr>
        <p:spPr bwMode="auto">
          <a:xfrm>
            <a:off x="2057400" y="3636650"/>
            <a:ext cx="7086600" cy="3221350"/>
          </a:xfrm>
          <a:custGeom>
            <a:avLst/>
            <a:gdLst>
              <a:gd name="T0" fmla="*/ 0 w 4860"/>
              <a:gd name="T1" fmla="*/ 1468 h 1672"/>
              <a:gd name="T2" fmla="*/ 3924 w 4860"/>
              <a:gd name="T3" fmla="*/ 920 h 1672"/>
              <a:gd name="T4" fmla="*/ 3756 w 4860"/>
              <a:gd name="T5" fmla="*/ 416 h 1672"/>
              <a:gd name="T6" fmla="*/ 3796 w 4860"/>
              <a:gd name="T7" fmla="*/ 120 h 1672"/>
              <a:gd name="T8" fmla="*/ 4860 w 4860"/>
              <a:gd name="T9" fmla="*/ 428 h 1672"/>
              <a:gd name="T10" fmla="*/ 4860 w 4860"/>
              <a:gd name="T11" fmla="*/ 1672 h 1672"/>
              <a:gd name="T12" fmla="*/ 0 w 4860"/>
              <a:gd name="T13" fmla="*/ 1672 h 1672"/>
              <a:gd name="T14" fmla="*/ 0 w 4860"/>
              <a:gd name="T15" fmla="*/ 1468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60" h="1672">
                <a:moveTo>
                  <a:pt x="0" y="1468"/>
                </a:moveTo>
                <a:cubicBezTo>
                  <a:pt x="0" y="1468"/>
                  <a:pt x="3264" y="1328"/>
                  <a:pt x="3924" y="920"/>
                </a:cubicBezTo>
                <a:cubicBezTo>
                  <a:pt x="4584" y="512"/>
                  <a:pt x="3756" y="416"/>
                  <a:pt x="3756" y="416"/>
                </a:cubicBezTo>
                <a:cubicBezTo>
                  <a:pt x="3756" y="416"/>
                  <a:pt x="3304" y="248"/>
                  <a:pt x="3796" y="120"/>
                </a:cubicBezTo>
                <a:cubicBezTo>
                  <a:pt x="4256" y="0"/>
                  <a:pt x="4860" y="428"/>
                  <a:pt x="4860" y="428"/>
                </a:cubicBezTo>
                <a:cubicBezTo>
                  <a:pt x="4860" y="1672"/>
                  <a:pt x="4860" y="1672"/>
                  <a:pt x="4860" y="1672"/>
                </a:cubicBezTo>
                <a:cubicBezTo>
                  <a:pt x="0" y="1672"/>
                  <a:pt x="0" y="1672"/>
                  <a:pt x="0" y="1672"/>
                </a:cubicBezTo>
                <a:lnTo>
                  <a:pt x="0" y="1468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6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" name="任意多边形: 形状 8"/>
          <p:cNvSpPr/>
          <p:nvPr userDrawn="1"/>
        </p:nvSpPr>
        <p:spPr>
          <a:xfrm flipV="1">
            <a:off x="0" y="4353146"/>
            <a:ext cx="5707932" cy="2504854"/>
          </a:xfrm>
          <a:custGeom>
            <a:avLst/>
            <a:gdLst>
              <a:gd name="connsiteX0" fmla="*/ 3160308 w 7610576"/>
              <a:gd name="connsiteY0" fmla="*/ 2504854 h 2504854"/>
              <a:gd name="connsiteX1" fmla="*/ 7486141 w 7610576"/>
              <a:gd name="connsiteY1" fmla="*/ 204827 h 2504854"/>
              <a:gd name="connsiteX2" fmla="*/ 7610576 w 7610576"/>
              <a:gd name="connsiteY2" fmla="*/ 0 h 2504854"/>
              <a:gd name="connsiteX3" fmla="*/ 0 w 7610576"/>
              <a:gd name="connsiteY3" fmla="*/ 0 h 2504854"/>
              <a:gd name="connsiteX4" fmla="*/ 0 w 7610576"/>
              <a:gd name="connsiteY4" fmla="*/ 1431782 h 2504854"/>
              <a:gd name="connsiteX5" fmla="*/ 243558 w 7610576"/>
              <a:gd name="connsiteY5" fmla="*/ 1613912 h 2504854"/>
              <a:gd name="connsiteX6" fmla="*/ 3160308 w 7610576"/>
              <a:gd name="connsiteY6" fmla="*/ 2504854 h 250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10576" h="2504854">
                <a:moveTo>
                  <a:pt x="3160308" y="2504854"/>
                </a:moveTo>
                <a:cubicBezTo>
                  <a:pt x="4961025" y="2504854"/>
                  <a:pt x="6548649" y="1592499"/>
                  <a:pt x="7486141" y="204827"/>
                </a:cubicBezTo>
                <a:lnTo>
                  <a:pt x="7610576" y="0"/>
                </a:lnTo>
                <a:lnTo>
                  <a:pt x="0" y="0"/>
                </a:lnTo>
                <a:lnTo>
                  <a:pt x="0" y="1431782"/>
                </a:lnTo>
                <a:lnTo>
                  <a:pt x="243558" y="1613912"/>
                </a:lnTo>
                <a:cubicBezTo>
                  <a:pt x="1076162" y="2176407"/>
                  <a:pt x="2079878" y="2504854"/>
                  <a:pt x="3160308" y="2504854"/>
                </a:cubicBez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1" y="4"/>
            <a:ext cx="2409825" cy="2886731"/>
          </a:xfrm>
          <a:custGeom>
            <a:avLst/>
            <a:gdLst>
              <a:gd name="connsiteX0" fmla="*/ 0 w 5276850"/>
              <a:gd name="connsiteY0" fmla="*/ 0 h 4740857"/>
              <a:gd name="connsiteX1" fmla="*/ 4934008 w 5276850"/>
              <a:gd name="connsiteY1" fmla="*/ 0 h 4740857"/>
              <a:gd name="connsiteX2" fmla="*/ 5018610 w 5276850"/>
              <a:gd name="connsiteY2" fmla="*/ 175624 h 4740857"/>
              <a:gd name="connsiteX3" fmla="*/ 5276850 w 5276850"/>
              <a:gd name="connsiteY3" fmla="*/ 1454732 h 4740857"/>
              <a:gd name="connsiteX4" fmla="*/ 1990725 w 5276850"/>
              <a:gd name="connsiteY4" fmla="*/ 4740857 h 4740857"/>
              <a:gd name="connsiteX5" fmla="*/ 153421 w 5276850"/>
              <a:gd name="connsiteY5" fmla="*/ 4179639 h 4740857"/>
              <a:gd name="connsiteX6" fmla="*/ 0 w 5276850"/>
              <a:gd name="connsiteY6" fmla="*/ 4064913 h 474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6850" h="4740857">
                <a:moveTo>
                  <a:pt x="0" y="0"/>
                </a:moveTo>
                <a:lnTo>
                  <a:pt x="4934008" y="0"/>
                </a:lnTo>
                <a:lnTo>
                  <a:pt x="5018610" y="175624"/>
                </a:lnTo>
                <a:cubicBezTo>
                  <a:pt x="5184897" y="568770"/>
                  <a:pt x="5276850" y="1001013"/>
                  <a:pt x="5276850" y="1454732"/>
                </a:cubicBezTo>
                <a:cubicBezTo>
                  <a:pt x="5276850" y="3269609"/>
                  <a:pt x="3805602" y="4740857"/>
                  <a:pt x="1990725" y="4740857"/>
                </a:cubicBezTo>
                <a:cubicBezTo>
                  <a:pt x="1310146" y="4740857"/>
                  <a:pt x="677890" y="4533963"/>
                  <a:pt x="153421" y="4179639"/>
                </a:cubicBezTo>
                <a:lnTo>
                  <a:pt x="0" y="4064913"/>
                </a:lnTo>
                <a:close/>
              </a:path>
            </a:pathLst>
          </a:cu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302"/>
            <a:ext cx="8137922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flipH="1">
            <a:off x="0" y="4"/>
            <a:ext cx="9144000" cy="6857999"/>
            <a:chOff x="0" y="1"/>
            <a:chExt cx="12192000" cy="6857999"/>
          </a:xfrm>
        </p:grpSpPr>
        <p:sp>
          <p:nvSpPr>
            <p:cNvPr id="5" name="椭圆 4"/>
            <p:cNvSpPr/>
            <p:nvPr userDrawn="1"/>
          </p:nvSpPr>
          <p:spPr>
            <a:xfrm>
              <a:off x="7698671" y="715249"/>
              <a:ext cx="3530051" cy="3530051"/>
            </a:xfrm>
            <a:prstGeom prst="ellipse">
              <a:avLst/>
            </a:prstGeom>
            <a:gradFill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任意多边形: 形状 6"/>
            <p:cNvSpPr/>
            <p:nvPr userDrawn="1"/>
          </p:nvSpPr>
          <p:spPr bwMode="auto">
            <a:xfrm>
              <a:off x="0" y="1699690"/>
              <a:ext cx="12192000" cy="5158309"/>
            </a:xfrm>
            <a:custGeom>
              <a:avLst/>
              <a:gdLst>
                <a:gd name="connsiteX0" fmla="*/ 9136649 w 12192000"/>
                <a:gd name="connsiteY0" fmla="*/ 19 h 5158309"/>
                <a:gd name="connsiteX1" fmla="*/ 12127529 w 12192000"/>
                <a:gd name="connsiteY1" fmla="*/ 961461 h 5158309"/>
                <a:gd name="connsiteX2" fmla="*/ 12192000 w 12192000"/>
                <a:gd name="connsiteY2" fmla="*/ 999249 h 5158309"/>
                <a:gd name="connsiteX3" fmla="*/ 12192000 w 12192000"/>
                <a:gd name="connsiteY3" fmla="*/ 5158309 h 5158309"/>
                <a:gd name="connsiteX4" fmla="*/ 0 w 12192000"/>
                <a:gd name="connsiteY4" fmla="*/ 5158309 h 5158309"/>
                <a:gd name="connsiteX5" fmla="*/ 0 w 12192000"/>
                <a:gd name="connsiteY5" fmla="*/ 4381506 h 5158309"/>
                <a:gd name="connsiteX6" fmla="*/ 766800 w 12192000"/>
                <a:gd name="connsiteY6" fmla="*/ 4316986 h 5158309"/>
                <a:gd name="connsiteX7" fmla="*/ 8952198 w 12192000"/>
                <a:gd name="connsiteY7" fmla="*/ 2840206 h 5158309"/>
                <a:gd name="connsiteX8" fmla="*/ 8329819 w 12192000"/>
                <a:gd name="connsiteY8" fmla="*/ 1097121 h 5158309"/>
                <a:gd name="connsiteX9" fmla="*/ 8478005 w 12192000"/>
                <a:gd name="connsiteY9" fmla="*/ 73404 h 5158309"/>
                <a:gd name="connsiteX10" fmla="*/ 9136649 w 12192000"/>
                <a:gd name="connsiteY10" fmla="*/ 19 h 515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2000" h="5158309">
                  <a:moveTo>
                    <a:pt x="9136649" y="19"/>
                  </a:moveTo>
                  <a:cubicBezTo>
                    <a:pt x="10314094" y="3991"/>
                    <a:pt x="11572111" y="642470"/>
                    <a:pt x="12127529" y="961461"/>
                  </a:cubicBezTo>
                  <a:lnTo>
                    <a:pt x="12192000" y="999249"/>
                  </a:lnTo>
                  <a:lnTo>
                    <a:pt x="12192000" y="5158309"/>
                  </a:lnTo>
                  <a:lnTo>
                    <a:pt x="0" y="5158309"/>
                  </a:lnTo>
                  <a:lnTo>
                    <a:pt x="0" y="4381506"/>
                  </a:lnTo>
                  <a:lnTo>
                    <a:pt x="766800" y="4316986"/>
                  </a:lnTo>
                  <a:cubicBezTo>
                    <a:pt x="4095417" y="4019555"/>
                    <a:pt x="7729668" y="3545741"/>
                    <a:pt x="8952198" y="2840206"/>
                  </a:cubicBezTo>
                  <a:cubicBezTo>
                    <a:pt x="11397259" y="1429137"/>
                    <a:pt x="8329819" y="1097121"/>
                    <a:pt x="8329819" y="1097121"/>
                  </a:cubicBezTo>
                  <a:cubicBezTo>
                    <a:pt x="8329819" y="1097121"/>
                    <a:pt x="6655323" y="516093"/>
                    <a:pt x="8478005" y="73404"/>
                  </a:cubicBezTo>
                  <a:cubicBezTo>
                    <a:pt x="8691022" y="21527"/>
                    <a:pt x="8912374" y="-737"/>
                    <a:pt x="9136649" y="19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8" name="Freeform 9"/>
            <p:cNvSpPr/>
            <p:nvPr userDrawn="1"/>
          </p:nvSpPr>
          <p:spPr bwMode="auto">
            <a:xfrm>
              <a:off x="5358307" y="2039469"/>
              <a:ext cx="6070237" cy="3380331"/>
            </a:xfrm>
            <a:custGeom>
              <a:avLst/>
              <a:gdLst>
                <a:gd name="T0" fmla="*/ 0 w 4357"/>
                <a:gd name="T1" fmla="*/ 592 h 2429"/>
                <a:gd name="T2" fmla="*/ 3232 w 4357"/>
                <a:gd name="T3" fmla="*/ 592 h 2429"/>
                <a:gd name="T4" fmla="*/ 2777 w 4357"/>
                <a:gd name="T5" fmla="*/ 1195 h 2429"/>
                <a:gd name="T6" fmla="*/ 2621 w 4357"/>
                <a:gd name="T7" fmla="*/ 1265 h 2429"/>
                <a:gd name="T8" fmla="*/ 2848 w 4357"/>
                <a:gd name="T9" fmla="*/ 1644 h 2429"/>
                <a:gd name="T10" fmla="*/ 3040 w 4357"/>
                <a:gd name="T11" fmla="*/ 2304 h 2429"/>
                <a:gd name="T12" fmla="*/ 0 w 4357"/>
                <a:gd name="T13" fmla="*/ 2208 h 2429"/>
                <a:gd name="T14" fmla="*/ 0 w 4357"/>
                <a:gd name="T15" fmla="*/ 592 h 2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57" h="2429">
                  <a:moveTo>
                    <a:pt x="0" y="592"/>
                  </a:moveTo>
                  <a:cubicBezTo>
                    <a:pt x="0" y="592"/>
                    <a:pt x="1964" y="0"/>
                    <a:pt x="3232" y="592"/>
                  </a:cubicBezTo>
                  <a:cubicBezTo>
                    <a:pt x="4357" y="1117"/>
                    <a:pt x="3079" y="1186"/>
                    <a:pt x="2777" y="1195"/>
                  </a:cubicBezTo>
                  <a:cubicBezTo>
                    <a:pt x="2718" y="1196"/>
                    <a:pt x="2661" y="1221"/>
                    <a:pt x="2621" y="1265"/>
                  </a:cubicBezTo>
                  <a:cubicBezTo>
                    <a:pt x="2553" y="1339"/>
                    <a:pt x="2523" y="1471"/>
                    <a:pt x="2848" y="1644"/>
                  </a:cubicBezTo>
                  <a:cubicBezTo>
                    <a:pt x="3368" y="1920"/>
                    <a:pt x="3396" y="2196"/>
                    <a:pt x="3040" y="2304"/>
                  </a:cubicBezTo>
                  <a:cubicBezTo>
                    <a:pt x="2629" y="2429"/>
                    <a:pt x="0" y="2208"/>
                    <a:pt x="0" y="2208"/>
                  </a:cubicBezTo>
                  <a:lnTo>
                    <a:pt x="0" y="592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23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" name="Freeform 5"/>
            <p:cNvSpPr/>
            <p:nvPr userDrawn="1"/>
          </p:nvSpPr>
          <p:spPr bwMode="auto">
            <a:xfrm>
              <a:off x="2743200" y="3636650"/>
              <a:ext cx="9448800" cy="3221350"/>
            </a:xfrm>
            <a:custGeom>
              <a:avLst/>
              <a:gdLst>
                <a:gd name="T0" fmla="*/ 0 w 4860"/>
                <a:gd name="T1" fmla="*/ 1468 h 1672"/>
                <a:gd name="T2" fmla="*/ 3924 w 4860"/>
                <a:gd name="T3" fmla="*/ 920 h 1672"/>
                <a:gd name="T4" fmla="*/ 3756 w 4860"/>
                <a:gd name="T5" fmla="*/ 416 h 1672"/>
                <a:gd name="T6" fmla="*/ 3796 w 4860"/>
                <a:gd name="T7" fmla="*/ 120 h 1672"/>
                <a:gd name="T8" fmla="*/ 4860 w 4860"/>
                <a:gd name="T9" fmla="*/ 428 h 1672"/>
                <a:gd name="T10" fmla="*/ 4860 w 4860"/>
                <a:gd name="T11" fmla="*/ 1672 h 1672"/>
                <a:gd name="T12" fmla="*/ 0 w 4860"/>
                <a:gd name="T13" fmla="*/ 1672 h 1672"/>
                <a:gd name="T14" fmla="*/ 0 w 4860"/>
                <a:gd name="T15" fmla="*/ 1468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0" h="1672">
                  <a:moveTo>
                    <a:pt x="0" y="1468"/>
                  </a:moveTo>
                  <a:cubicBezTo>
                    <a:pt x="0" y="1468"/>
                    <a:pt x="3264" y="1328"/>
                    <a:pt x="3924" y="920"/>
                  </a:cubicBezTo>
                  <a:cubicBezTo>
                    <a:pt x="4584" y="512"/>
                    <a:pt x="3756" y="416"/>
                    <a:pt x="3756" y="416"/>
                  </a:cubicBezTo>
                  <a:cubicBezTo>
                    <a:pt x="3756" y="416"/>
                    <a:pt x="3304" y="248"/>
                    <a:pt x="3796" y="120"/>
                  </a:cubicBezTo>
                  <a:cubicBezTo>
                    <a:pt x="4256" y="0"/>
                    <a:pt x="4860" y="428"/>
                    <a:pt x="4860" y="428"/>
                  </a:cubicBezTo>
                  <a:cubicBezTo>
                    <a:pt x="4860" y="1672"/>
                    <a:pt x="4860" y="1672"/>
                    <a:pt x="4860" y="1672"/>
                  </a:cubicBezTo>
                  <a:cubicBezTo>
                    <a:pt x="0" y="1672"/>
                    <a:pt x="0" y="1672"/>
                    <a:pt x="0" y="1672"/>
                  </a:cubicBezTo>
                  <a:lnTo>
                    <a:pt x="0" y="1468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6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" name="任意多边形: 形状 9"/>
            <p:cNvSpPr/>
            <p:nvPr userDrawn="1"/>
          </p:nvSpPr>
          <p:spPr>
            <a:xfrm>
              <a:off x="0" y="1"/>
              <a:ext cx="4362450" cy="3919337"/>
            </a:xfrm>
            <a:custGeom>
              <a:avLst/>
              <a:gdLst>
                <a:gd name="connsiteX0" fmla="*/ 0 w 5276850"/>
                <a:gd name="connsiteY0" fmla="*/ 0 h 4740857"/>
                <a:gd name="connsiteX1" fmla="*/ 4934008 w 5276850"/>
                <a:gd name="connsiteY1" fmla="*/ 0 h 4740857"/>
                <a:gd name="connsiteX2" fmla="*/ 5018610 w 5276850"/>
                <a:gd name="connsiteY2" fmla="*/ 175624 h 4740857"/>
                <a:gd name="connsiteX3" fmla="*/ 5276850 w 5276850"/>
                <a:gd name="connsiteY3" fmla="*/ 1454732 h 4740857"/>
                <a:gd name="connsiteX4" fmla="*/ 1990725 w 5276850"/>
                <a:gd name="connsiteY4" fmla="*/ 4740857 h 4740857"/>
                <a:gd name="connsiteX5" fmla="*/ 153421 w 5276850"/>
                <a:gd name="connsiteY5" fmla="*/ 4179639 h 4740857"/>
                <a:gd name="connsiteX6" fmla="*/ 0 w 5276850"/>
                <a:gd name="connsiteY6" fmla="*/ 4064913 h 474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850" h="4740857">
                  <a:moveTo>
                    <a:pt x="0" y="0"/>
                  </a:moveTo>
                  <a:lnTo>
                    <a:pt x="4934008" y="0"/>
                  </a:lnTo>
                  <a:lnTo>
                    <a:pt x="5018610" y="175624"/>
                  </a:lnTo>
                  <a:cubicBezTo>
                    <a:pt x="5184897" y="568770"/>
                    <a:pt x="5276850" y="1001013"/>
                    <a:pt x="5276850" y="1454732"/>
                  </a:cubicBezTo>
                  <a:cubicBezTo>
                    <a:pt x="5276850" y="3269609"/>
                    <a:pt x="3805602" y="4740857"/>
                    <a:pt x="1990725" y="4740857"/>
                  </a:cubicBezTo>
                  <a:cubicBezTo>
                    <a:pt x="1310146" y="4740857"/>
                    <a:pt x="677890" y="4533963"/>
                    <a:pt x="153421" y="4179639"/>
                  </a:cubicBezTo>
                  <a:lnTo>
                    <a:pt x="0" y="4064913"/>
                  </a:lnTo>
                  <a:close/>
                </a:path>
              </a:pathLst>
            </a:custGeom>
            <a:gradFill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椭圆 10"/>
            <p:cNvSpPr/>
            <p:nvPr userDrawn="1"/>
          </p:nvSpPr>
          <p:spPr>
            <a:xfrm>
              <a:off x="934647" y="3122083"/>
              <a:ext cx="2611078" cy="2611078"/>
            </a:xfrm>
            <a:prstGeom prst="ellipse">
              <a:avLst/>
            </a:prstGeom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Freeform 13"/>
            <p:cNvSpPr/>
            <p:nvPr userDrawn="1"/>
          </p:nvSpPr>
          <p:spPr bwMode="auto">
            <a:xfrm>
              <a:off x="1453964" y="1088581"/>
              <a:ext cx="3427706" cy="2895623"/>
            </a:xfrm>
            <a:custGeom>
              <a:avLst/>
              <a:gdLst>
                <a:gd name="T0" fmla="*/ 1149 w 1149"/>
                <a:gd name="T1" fmla="*/ 86 h 971"/>
                <a:gd name="T2" fmla="*/ 427 w 1149"/>
                <a:gd name="T3" fmla="*/ 86 h 971"/>
                <a:gd name="T4" fmla="*/ 539 w 1149"/>
                <a:gd name="T5" fmla="*/ 300 h 971"/>
                <a:gd name="T6" fmla="*/ 254 w 1149"/>
                <a:gd name="T7" fmla="*/ 554 h 971"/>
                <a:gd name="T8" fmla="*/ 336 w 1149"/>
                <a:gd name="T9" fmla="*/ 895 h 971"/>
                <a:gd name="T10" fmla="*/ 1149 w 1149"/>
                <a:gd name="T11" fmla="*/ 895 h 971"/>
                <a:gd name="T12" fmla="*/ 1149 w 1149"/>
                <a:gd name="T13" fmla="*/ 86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9" h="971">
                  <a:moveTo>
                    <a:pt x="1149" y="86"/>
                  </a:moveTo>
                  <a:cubicBezTo>
                    <a:pt x="1149" y="86"/>
                    <a:pt x="508" y="0"/>
                    <a:pt x="427" y="86"/>
                  </a:cubicBezTo>
                  <a:cubicBezTo>
                    <a:pt x="343" y="175"/>
                    <a:pt x="444" y="199"/>
                    <a:pt x="539" y="300"/>
                  </a:cubicBezTo>
                  <a:cubicBezTo>
                    <a:pt x="615" y="381"/>
                    <a:pt x="508" y="473"/>
                    <a:pt x="254" y="554"/>
                  </a:cubicBezTo>
                  <a:cubicBezTo>
                    <a:pt x="0" y="635"/>
                    <a:pt x="20" y="818"/>
                    <a:pt x="336" y="895"/>
                  </a:cubicBezTo>
                  <a:cubicBezTo>
                    <a:pt x="651" y="971"/>
                    <a:pt x="1149" y="895"/>
                    <a:pt x="1149" y="895"/>
                  </a:cubicBezTo>
                  <a:lnTo>
                    <a:pt x="1149" y="86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" name="任意多边形: 形状 13"/>
            <p:cNvSpPr/>
            <p:nvPr userDrawn="1"/>
          </p:nvSpPr>
          <p:spPr>
            <a:xfrm flipV="1">
              <a:off x="0" y="4353146"/>
              <a:ext cx="7610576" cy="2504854"/>
            </a:xfrm>
            <a:custGeom>
              <a:avLst/>
              <a:gdLst>
                <a:gd name="connsiteX0" fmla="*/ 3160308 w 7610576"/>
                <a:gd name="connsiteY0" fmla="*/ 2504854 h 2504854"/>
                <a:gd name="connsiteX1" fmla="*/ 7486141 w 7610576"/>
                <a:gd name="connsiteY1" fmla="*/ 204827 h 2504854"/>
                <a:gd name="connsiteX2" fmla="*/ 7610576 w 7610576"/>
                <a:gd name="connsiteY2" fmla="*/ 0 h 2504854"/>
                <a:gd name="connsiteX3" fmla="*/ 0 w 7610576"/>
                <a:gd name="connsiteY3" fmla="*/ 0 h 2504854"/>
                <a:gd name="connsiteX4" fmla="*/ 0 w 7610576"/>
                <a:gd name="connsiteY4" fmla="*/ 1431782 h 2504854"/>
                <a:gd name="connsiteX5" fmla="*/ 243558 w 7610576"/>
                <a:gd name="connsiteY5" fmla="*/ 1613912 h 2504854"/>
                <a:gd name="connsiteX6" fmla="*/ 3160308 w 7610576"/>
                <a:gd name="connsiteY6" fmla="*/ 2504854 h 250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10576" h="2504854">
                  <a:moveTo>
                    <a:pt x="3160308" y="2504854"/>
                  </a:moveTo>
                  <a:cubicBezTo>
                    <a:pt x="4961025" y="2504854"/>
                    <a:pt x="6548649" y="1592499"/>
                    <a:pt x="7486141" y="204827"/>
                  </a:cubicBezTo>
                  <a:lnTo>
                    <a:pt x="7610576" y="0"/>
                  </a:lnTo>
                  <a:lnTo>
                    <a:pt x="0" y="0"/>
                  </a:lnTo>
                  <a:lnTo>
                    <a:pt x="0" y="1431782"/>
                  </a:lnTo>
                  <a:lnTo>
                    <a:pt x="243558" y="1613912"/>
                  </a:lnTo>
                  <a:cubicBezTo>
                    <a:pt x="1076162" y="2176407"/>
                    <a:pt x="2079878" y="2504854"/>
                    <a:pt x="3160308" y="2504854"/>
                  </a:cubicBez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2451597" y="1030771"/>
            <a:ext cx="4240808" cy="521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537222" y="2034340"/>
            <a:ext cx="4069557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537222" y="4340576"/>
            <a:ext cx="406955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125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2537222" y="4044305"/>
            <a:ext cx="4069557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4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3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6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4" y="6240466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6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1.xml"/><Relationship Id="rId7" Type="http://schemas.openxmlformats.org/officeDocument/2006/relationships/notesSlide" Target="../notesSlides/notesSlide1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9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2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-1141809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think-cell Slide" r:id="rId8" imgW="9525" imgH="9525" progId="TCLayout.ActiveDocument.1">
                  <p:embed/>
                </p:oleObj>
              </mc:Choice>
              <mc:Fallback>
                <p:oleObj name="think-cell Slide" r:id="rId8" imgW="9525" imgH="952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1141809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5"/>
            </p:custDataLst>
          </p:nvPr>
        </p:nvSpPr>
        <p:spPr>
          <a:xfrm>
            <a:off x="-1143001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446815" y="1862835"/>
            <a:ext cx="4240808" cy="1785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工作汇报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/>
              <a:t>日</a:t>
            </a: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717E364-8314-4C85-ACA3-1C206561A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907" y="1259352"/>
            <a:ext cx="5822185" cy="3025402"/>
          </a:xfrm>
          <a:prstGeom prst="rect">
            <a:avLst/>
          </a:prstGeom>
        </p:spPr>
      </p:pic>
      <p:sp>
        <p:nvSpPr>
          <p:cNvPr id="9" name="标题 7">
            <a:extLst>
              <a:ext uri="{FF2B5EF4-FFF2-40B4-BE49-F238E27FC236}">
                <a16:creationId xmlns:a16="http://schemas.microsoft.com/office/drawing/2014/main" id="{1A74A00B-E439-45E5-A93E-294AA06FF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444" y="4"/>
            <a:ext cx="8137922" cy="1028699"/>
          </a:xfrm>
        </p:spPr>
        <p:txBody>
          <a:bodyPr/>
          <a:lstStyle/>
          <a:p>
            <a:r>
              <a:rPr lang="en-US" altLang="zh-CN" dirty="0"/>
              <a:t>Compute cosine distance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9" name="标题 7">
            <a:extLst>
              <a:ext uri="{FF2B5EF4-FFF2-40B4-BE49-F238E27FC236}">
                <a16:creationId xmlns:a16="http://schemas.microsoft.com/office/drawing/2014/main" id="{1A74A00B-E439-45E5-A93E-294AA06FF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444" y="4"/>
            <a:ext cx="8137922" cy="1028699"/>
          </a:xfrm>
        </p:spPr>
        <p:txBody>
          <a:bodyPr/>
          <a:lstStyle/>
          <a:p>
            <a:r>
              <a:rPr lang="en-US" altLang="zh-CN" dirty="0"/>
              <a:t>Model configuration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82D351-3FDA-485B-A482-9312AB02B352}"/>
              </a:ext>
            </a:extLst>
          </p:cNvPr>
          <p:cNvSpPr txBox="1"/>
          <p:nvPr/>
        </p:nvSpPr>
        <p:spPr>
          <a:xfrm>
            <a:off x="754006" y="1028703"/>
            <a:ext cx="76347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Train:</a:t>
            </a:r>
          </a:p>
          <a:p>
            <a:r>
              <a:rPr lang="en-US" altLang="zh-CN" dirty="0"/>
              <a:t>Batch size:400</a:t>
            </a:r>
          </a:p>
          <a:p>
            <a:r>
              <a:rPr lang="en-US" altLang="zh-CN" dirty="0" err="1"/>
              <a:t>Uniform_init_scale:random</a:t>
            </a:r>
            <a:r>
              <a:rPr lang="en-US" altLang="zh-CN" dirty="0"/>
              <a:t> </a:t>
            </a:r>
            <a:r>
              <a:rPr lang="en-US" altLang="zh-CN" dirty="0" err="1"/>
              <a:t>initscale</a:t>
            </a:r>
            <a:endParaRPr lang="en-US" altLang="zh-CN" dirty="0"/>
          </a:p>
          <a:p>
            <a:r>
              <a:rPr lang="en-US" altLang="zh-CN" dirty="0" err="1"/>
              <a:t>Learning_rate</a:t>
            </a:r>
            <a:r>
              <a:rPr lang="en-US" altLang="zh-CN" dirty="0"/>
              <a:t> 0.0005 The learning rate of Adam</a:t>
            </a:r>
          </a:p>
          <a:p>
            <a:r>
              <a:rPr lang="en-US" altLang="zh-CN" dirty="0" err="1"/>
              <a:t>Uniform_init_scale</a:t>
            </a:r>
            <a:r>
              <a:rPr lang="en-US" altLang="zh-CN" dirty="0"/>
              <a:t> 0.1 The random </a:t>
            </a:r>
            <a:r>
              <a:rPr lang="en-US" altLang="zh-CN" dirty="0" err="1"/>
              <a:t>init</a:t>
            </a:r>
            <a:r>
              <a:rPr lang="en-US" altLang="zh-CN" dirty="0"/>
              <a:t> scale</a:t>
            </a:r>
          </a:p>
          <a:p>
            <a:r>
              <a:rPr lang="en-US" altLang="zh-CN" dirty="0" err="1"/>
              <a:t>Clip_gradient_norm</a:t>
            </a:r>
            <a:r>
              <a:rPr lang="en-US" altLang="zh-CN" dirty="0"/>
              <a:t> 5.0 gradient clipping </a:t>
            </a:r>
            <a:r>
              <a:rPr lang="en-US" altLang="zh-CN" dirty="0" err="1"/>
              <a:t>norm,to</a:t>
            </a:r>
            <a:r>
              <a:rPr lang="en-US" altLang="zh-CN" dirty="0"/>
              <a:t> protect gradient explosion</a:t>
            </a:r>
          </a:p>
          <a:p>
            <a:r>
              <a:rPr lang="en-US" altLang="zh-CN" dirty="0" err="1"/>
              <a:t>Save_model_secs</a:t>
            </a:r>
            <a:r>
              <a:rPr lang="en-US" altLang="zh-CN" dirty="0"/>
              <a:t> 600 save model ever 600s</a:t>
            </a:r>
          </a:p>
          <a:p>
            <a:r>
              <a:rPr lang="en-US" altLang="zh-CN" dirty="0"/>
              <a:t>Save_summaries_secs:600 save log ever 600s</a:t>
            </a:r>
          </a:p>
          <a:p>
            <a:r>
              <a:rPr lang="en-US" altLang="zh-CN" dirty="0" err="1"/>
              <a:t>Nepochs</a:t>
            </a:r>
            <a:r>
              <a:rPr lang="en-US" altLang="zh-CN" dirty="0"/>
              <a:t> 1 number of epochs</a:t>
            </a:r>
          </a:p>
          <a:p>
            <a:r>
              <a:rPr lang="en-US" altLang="zh-CN" dirty="0" err="1"/>
              <a:t>Num_train_inst</a:t>
            </a:r>
            <a:r>
              <a:rPr lang="en-US" altLang="zh-CN" dirty="0"/>
              <a:t> Number of training instances</a:t>
            </a:r>
          </a:p>
          <a:p>
            <a:r>
              <a:rPr lang="en-US" altLang="zh-CN" dirty="0" err="1"/>
              <a:t>Max_ckpts</a:t>
            </a:r>
            <a:r>
              <a:rPr lang="en-US" altLang="zh-CN" dirty="0"/>
              <a:t> 5 max number of </a:t>
            </a:r>
            <a:r>
              <a:rPr lang="en-US" altLang="zh-CN" dirty="0" err="1"/>
              <a:t>ckpts</a:t>
            </a:r>
            <a:r>
              <a:rPr lang="en-US" altLang="zh-CN" dirty="0"/>
              <a:t> to keep</a:t>
            </a:r>
          </a:p>
          <a:p>
            <a:r>
              <a:rPr lang="en-US" altLang="zh-CN" dirty="0" err="1"/>
              <a:t>Num_input_reader_threads</a:t>
            </a:r>
            <a:r>
              <a:rPr lang="en-US" altLang="zh-CN" dirty="0"/>
              <a:t> 1 input data reader threads</a:t>
            </a:r>
          </a:p>
          <a:p>
            <a:r>
              <a:rPr lang="en-US" altLang="zh-CN" dirty="0" err="1"/>
              <a:t>Learning_rate_decay_steps</a:t>
            </a:r>
            <a:r>
              <a:rPr lang="en-US" altLang="zh-CN" dirty="0"/>
              <a:t> 400000 learning rate decay every 400000 steps</a:t>
            </a:r>
          </a:p>
          <a:p>
            <a:r>
              <a:rPr lang="en-US" altLang="zh-CN" dirty="0" err="1"/>
              <a:t>sequence_length</a:t>
            </a:r>
            <a:r>
              <a:rPr lang="en-US" altLang="zh-CN" dirty="0"/>
              <a:t> 30 Max sentence length considered</a:t>
            </a:r>
          </a:p>
          <a:p>
            <a:r>
              <a:rPr lang="en-US" altLang="zh-CN" dirty="0" err="1"/>
              <a:t>Context_size</a:t>
            </a:r>
            <a:r>
              <a:rPr lang="en-US" altLang="zh-CN" dirty="0"/>
              <a:t> 1 Prediction context size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674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4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processing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42E6F4-2D14-4F06-A2C0-A62AA93A7B01}"/>
              </a:ext>
            </a:extLst>
          </p:cNvPr>
          <p:cNvSpPr txBox="1"/>
          <p:nvPr/>
        </p:nvSpPr>
        <p:spPr>
          <a:xfrm>
            <a:off x="754006" y="1189608"/>
            <a:ext cx="7634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Total sentences: 3049353</a:t>
            </a:r>
          </a:p>
          <a:p>
            <a:r>
              <a:rPr lang="en-US" altLang="zh-CN" dirty="0"/>
              <a:t>1.Delete the sentences which has less than three words (2775989)</a:t>
            </a:r>
          </a:p>
          <a:p>
            <a:r>
              <a:rPr lang="en-US" altLang="zh-CN" dirty="0"/>
              <a:t>2.Encode and save to a </a:t>
            </a:r>
            <a:r>
              <a:rPr lang="en-US" altLang="zh-CN" dirty="0" err="1"/>
              <a:t>npy</a:t>
            </a:r>
            <a:r>
              <a:rPr lang="en-US" altLang="zh-CN" dirty="0"/>
              <a:t> file</a:t>
            </a:r>
          </a:p>
          <a:p>
            <a:r>
              <a:rPr lang="en-US" altLang="zh-CN" dirty="0"/>
              <a:t>3.Divided into 10 sentences aggregation</a:t>
            </a:r>
          </a:p>
          <a:p>
            <a:r>
              <a:rPr lang="en-US" altLang="zh-CN" dirty="0"/>
              <a:t>4.Make cluster for every sentences aggregation by autotuned algorithm in </a:t>
            </a:r>
            <a:r>
              <a:rPr lang="en-US" altLang="zh-CN" dirty="0" err="1"/>
              <a:t>flann</a:t>
            </a:r>
            <a:endParaRPr lang="en-US" altLang="zh-CN" dirty="0"/>
          </a:p>
          <a:p>
            <a:r>
              <a:rPr lang="en-US" altLang="zh-CN" dirty="0"/>
              <a:t>5.For every test sentences ,find ten nearest </a:t>
            </a:r>
            <a:r>
              <a:rPr lang="en-US" altLang="zh-CN" dirty="0" err="1"/>
              <a:t>neighbours,get</a:t>
            </a:r>
            <a:r>
              <a:rPr lang="en-US" altLang="zh-CN" dirty="0"/>
              <a:t> their cos similarity</a:t>
            </a:r>
          </a:p>
          <a:p>
            <a:r>
              <a:rPr lang="en-US" altLang="zh-CN" dirty="0"/>
              <a:t>6.Compare the meaning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-1141809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1141809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4"/>
            </p:custDataLst>
          </p:nvPr>
        </p:nvSpPr>
        <p:spPr>
          <a:xfrm>
            <a:off x="-1143001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537221" y="2618245"/>
            <a:ext cx="4069557" cy="1621509"/>
          </a:xfrm>
        </p:spPr>
        <p:txBody>
          <a:bodyPr>
            <a:normAutofit/>
          </a:bodyPr>
          <a:lstStyle/>
          <a:p>
            <a:r>
              <a:rPr lang="en-US" altLang="zh-CN" sz="9600" dirty="0"/>
              <a:t>Q&amp;A</a:t>
            </a:r>
            <a:endParaRPr lang="zh-CN" altLang="en-US" sz="96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CBBE7"/>
      </a:accent1>
      <a:accent2>
        <a:srgbClr val="91D8F2"/>
      </a:accent2>
      <a:accent3>
        <a:srgbClr val="FF83A8"/>
      </a:accent3>
      <a:accent4>
        <a:srgbClr val="FFBFBE"/>
      </a:accent4>
      <a:accent5>
        <a:srgbClr val="707070"/>
      </a:accent5>
      <a:accent6>
        <a:srgbClr val="54545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CBBE7"/>
    </a:accent1>
    <a:accent2>
      <a:srgbClr val="91D8F2"/>
    </a:accent2>
    <a:accent3>
      <a:srgbClr val="FF83A8"/>
    </a:accent3>
    <a:accent4>
      <a:srgbClr val="FFBFBE"/>
    </a:accent4>
    <a:accent5>
      <a:srgbClr val="707070"/>
    </a:accent5>
    <a:accent6>
      <a:srgbClr val="54545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CBBE7"/>
    </a:accent1>
    <a:accent2>
      <a:srgbClr val="91D8F2"/>
    </a:accent2>
    <a:accent3>
      <a:srgbClr val="FF83A8"/>
    </a:accent3>
    <a:accent4>
      <a:srgbClr val="FFBFBE"/>
    </a:accent4>
    <a:accent5>
      <a:srgbClr val="707070"/>
    </a:accent5>
    <a:accent6>
      <a:srgbClr val="54545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313</TotalTime>
  <Words>250</Words>
  <Application>Microsoft Office PowerPoint</Application>
  <PresentationFormat>全屏显示(4:3)</PresentationFormat>
  <Paragraphs>34</Paragraphs>
  <Slides>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主题5</vt:lpstr>
      <vt:lpstr>think-cell Slide</vt:lpstr>
      <vt:lpstr>工作汇报</vt:lpstr>
      <vt:lpstr>Compute cosine distance</vt:lpstr>
      <vt:lpstr>Model configuration</vt:lpstr>
      <vt:lpstr>Data processing</vt:lpstr>
      <vt:lpstr>Q&amp;A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Lee Erde</cp:lastModifiedBy>
  <cp:revision>221</cp:revision>
  <cp:lastPrinted>2018-06-07T16:00:00Z</cp:lastPrinted>
  <dcterms:created xsi:type="dcterms:W3CDTF">2018-06-07T16:00:00Z</dcterms:created>
  <dcterms:modified xsi:type="dcterms:W3CDTF">2018-10-23T08:37:14Z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2052-10.1.0.7520</vt:lpwstr>
  </property>
  <property fmtid="{D5CDD505-2E9C-101B-9397-08002B2CF9AE}" pid="4" name="KSORubyTemplateID">
    <vt:lpwstr>2</vt:lpwstr>
  </property>
</Properties>
</file>