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324" r:id="rId4"/>
    <p:sldId id="319" r:id="rId5"/>
    <p:sldId id="329" r:id="rId6"/>
    <p:sldId id="330" r:id="rId7"/>
    <p:sldId id="331" r:id="rId8"/>
    <p:sldId id="320" r:id="rId9"/>
    <p:sldId id="321" r:id="rId10"/>
    <p:sldId id="325" r:id="rId11"/>
    <p:sldId id="326" r:id="rId12"/>
    <p:sldId id="327" r:id="rId13"/>
    <p:sldId id="328" r:id="rId14"/>
    <p:sldId id="332" r:id="rId15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2019.6.3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353695"/>
            <a:ext cx="3950335" cy="6004560"/>
          </a:xfrm>
          <a:prstGeom prst="rect">
            <a:avLst/>
          </a:prstGeom>
        </p:spPr>
      </p:pic>
      <p:pic>
        <p:nvPicPr>
          <p:cNvPr id="6" name="内容占位符 5" descr="2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425" y="353695"/>
            <a:ext cx="3949700" cy="6005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29540"/>
            <a:ext cx="3888740" cy="5911850"/>
          </a:xfrm>
          <a:prstGeom prst="rect">
            <a:avLst/>
          </a:prstGeom>
        </p:spPr>
      </p:pic>
      <p:pic>
        <p:nvPicPr>
          <p:cNvPr id="5" name="图片 4" descr="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60" y="129540"/>
            <a:ext cx="3888740" cy="5911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368300"/>
            <a:ext cx="3954780" cy="6012180"/>
          </a:xfrm>
          <a:prstGeom prst="rect">
            <a:avLst/>
          </a:prstGeom>
        </p:spPr>
      </p:pic>
      <p:pic>
        <p:nvPicPr>
          <p:cNvPr id="5" name="图片 4" descr="2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45" y="367665"/>
            <a:ext cx="3934460" cy="5980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XD environment doesn't import base64 code.</a:t>
            </a:r>
            <a:endParaRPr lang="en-US" altLang="zh-CN"/>
          </a:p>
          <a:p>
            <a:r>
              <a:rPr lang="en-US" altLang="zh-CN"/>
              <a:t>The problem in: data in Jimp function cannot be returned to xd, and data in Jimp function can't fill to shape in artboard.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CenterNet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data: train 1684     test 800   validation 800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parameters: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“iterator”: 30000 (480000 iterators in the source code),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"learning_rate": 0.00025,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"batch_size": 2,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"decay_rate": 10,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"categories": 48,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CenterNet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validation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2867025"/>
            <a:ext cx="735711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2"/>
          <p:cNvPicPr>
            <a:picLocks noChangeAspect="1"/>
          </p:cNvPicPr>
          <p:nvPr/>
        </p:nvPicPr>
        <p:blipFill>
          <a:blip r:embed="rId1"/>
          <a:srcRect l="26093" t="11945" r="23574" b="11106"/>
          <a:stretch>
            <a:fillRect/>
          </a:stretch>
        </p:blipFill>
        <p:spPr>
          <a:xfrm>
            <a:off x="739140" y="608965"/>
            <a:ext cx="3698240" cy="5678170"/>
          </a:xfrm>
          <a:prstGeom prst="rect">
            <a:avLst/>
          </a:prstGeom>
        </p:spPr>
      </p:pic>
      <p:pic>
        <p:nvPicPr>
          <p:cNvPr id="6" name="图片 5" descr="60"/>
          <p:cNvPicPr>
            <a:picLocks noChangeAspect="1"/>
          </p:cNvPicPr>
          <p:nvPr/>
        </p:nvPicPr>
        <p:blipFill>
          <a:blip r:embed="rId2"/>
          <a:srcRect l="25618" t="11806" r="23363" b="10879"/>
          <a:stretch>
            <a:fillRect/>
          </a:stretch>
        </p:blipFill>
        <p:spPr>
          <a:xfrm>
            <a:off x="5252720" y="773430"/>
            <a:ext cx="3895090" cy="5554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27305"/>
            <a:ext cx="6802755" cy="680275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rcRect l="26124" t="11670" r="23531" b="8922"/>
          <a:stretch>
            <a:fillRect/>
          </a:stretch>
        </p:blipFill>
        <p:spPr>
          <a:xfrm>
            <a:off x="6261735" y="751840"/>
            <a:ext cx="3394075" cy="5353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0"/>
          <p:cNvPicPr>
            <a:picLocks noChangeAspect="1"/>
          </p:cNvPicPr>
          <p:nvPr/>
        </p:nvPicPr>
        <p:blipFill>
          <a:blip r:embed="rId1"/>
          <a:srcRect l="25827" t="12052" r="23390" b="10903"/>
          <a:stretch>
            <a:fillRect/>
          </a:stretch>
        </p:blipFill>
        <p:spPr>
          <a:xfrm>
            <a:off x="677545" y="744855"/>
            <a:ext cx="3491230" cy="5296535"/>
          </a:xfrm>
          <a:prstGeom prst="rect">
            <a:avLst/>
          </a:prstGeom>
        </p:spPr>
      </p:pic>
      <p:pic>
        <p:nvPicPr>
          <p:cNvPr id="5" name="图片 4" descr="627"/>
          <p:cNvPicPr>
            <a:picLocks noChangeAspect="1"/>
          </p:cNvPicPr>
          <p:nvPr/>
        </p:nvPicPr>
        <p:blipFill>
          <a:blip r:embed="rId2"/>
          <a:srcRect l="25821" t="11907" r="23384" b="11090"/>
          <a:stretch>
            <a:fillRect/>
          </a:stretch>
        </p:blipFill>
        <p:spPr>
          <a:xfrm>
            <a:off x="5030470" y="772160"/>
            <a:ext cx="3504565" cy="5313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CornerNet-Lite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data: train 1684    test 869   validation 842</a:t>
            </a:r>
            <a:endParaRPr lang="en-US" altLang="zh-CN"/>
          </a:p>
          <a:p>
            <a:r>
              <a:rPr lang="en-US" altLang="zh-CN"/>
              <a:t>parameters: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“iterator”: 80000 (450000 iterators in the source code),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"learning_rate": 0.00025,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"batch_size": 2,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"decay_rate": 10,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"categories": 48,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551815"/>
            <a:ext cx="8596630" cy="643255"/>
          </a:xfrm>
        </p:spPr>
        <p:txBody>
          <a:bodyPr/>
          <a:p>
            <a:r>
              <a:rPr lang="en-US" altLang="zh-CN"/>
              <a:t>CornerNet-Lite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526540"/>
            <a:ext cx="8596630" cy="4514850"/>
          </a:xfrm>
        </p:spPr>
        <p:txBody>
          <a:bodyPr/>
          <a:p>
            <a:r>
              <a:rPr lang="en-US" altLang="zh-CN"/>
              <a:t>testing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validation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526540"/>
            <a:ext cx="7588250" cy="2136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65" y="3923665"/>
            <a:ext cx="7721600" cy="2204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328930"/>
            <a:ext cx="3900170" cy="5929630"/>
          </a:xfrm>
          <a:prstGeom prst="rect">
            <a:avLst/>
          </a:prstGeom>
        </p:spPr>
      </p:pic>
      <p:pic>
        <p:nvPicPr>
          <p:cNvPr id="6" name="内容占位符 5" descr="7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45" y="328930"/>
            <a:ext cx="3947795" cy="6000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646</Words>
  <Application>WPS 演示</Application>
  <PresentationFormat>宽屏</PresentationFormat>
  <Paragraphs>46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CenterNet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CornerNet-Lite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419</cp:revision>
  <dcterms:created xsi:type="dcterms:W3CDTF">2018-11-07T01:05:00Z</dcterms:created>
  <dcterms:modified xsi:type="dcterms:W3CDTF">2019-06-03T10:47:19Z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