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85CD4F-2913-43BB-9C6E-B5DC598BE3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292F0CF-6061-4560-8C47-8EF5B9C696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4BF43B-CC31-4F8A-9920-6B475724D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41729-D03E-407C-BE07-C6F78E17EE0F}" type="datetimeFigureOut">
              <a:rPr lang="zh-CN" altLang="en-US" smtClean="0"/>
              <a:t>2019/8/7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6E8139-D789-4E9C-AEF7-58E94FB47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F1C17F-5323-44F6-9E01-41D913105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9D9B9-0149-435B-947C-0219480693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0359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20D852-140C-4F0B-9901-C1AD8B363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12FED68-B5F6-4C83-9BEC-CE08051031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1ED69A-BBDD-4228-9FFC-D1841A132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41729-D03E-407C-BE07-C6F78E17EE0F}" type="datetimeFigureOut">
              <a:rPr lang="zh-CN" altLang="en-US" smtClean="0"/>
              <a:t>2019/8/7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482794-0BB0-4EC6-B009-C64F24BBD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4BDD12-5542-4409-9815-2B50FFE44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9D9B9-0149-435B-947C-0219480693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8980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21F7DEF-96F5-41E8-91B0-87D20AC71C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07C35F5-0201-498E-8EAF-C67D776A2E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C841BA-FAB9-4B55-8E30-5445847C8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41729-D03E-407C-BE07-C6F78E17EE0F}" type="datetimeFigureOut">
              <a:rPr lang="zh-CN" altLang="en-US" smtClean="0"/>
              <a:t>2019/8/7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0C5A36-8D45-4E02-93D4-01BC0C322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B1F76F-24A5-43A0-9585-71D4C559C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9D9B9-0149-435B-947C-0219480693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3561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33470A-A415-4299-A1B9-B739A0EC7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0886E9-E9A5-4A1F-95ED-83C9401E8C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E3353C-255B-4FEB-ACBA-CA06DB266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41729-D03E-407C-BE07-C6F78E17EE0F}" type="datetimeFigureOut">
              <a:rPr lang="zh-CN" altLang="en-US" smtClean="0"/>
              <a:t>2019/8/7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360D08-23D0-4246-8AB5-3CB368F42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C8A4C0-D3C7-438E-8C1D-EAA59854D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9D9B9-0149-435B-947C-0219480693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5475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28539B-4409-4A34-A788-2D99CBC90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63EBFDA-AFC6-451A-A18D-F56DEFD702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737903-0A45-486D-B081-64BBDBB79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41729-D03E-407C-BE07-C6F78E17EE0F}" type="datetimeFigureOut">
              <a:rPr lang="zh-CN" altLang="en-US" smtClean="0"/>
              <a:t>2019/8/7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251C04-600C-499D-9777-E104AE9C9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61336B-40F0-4491-BEB2-76B09CCA6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9D9B9-0149-435B-947C-0219480693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2116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B0F3FC-8299-4931-8468-C1A811CF7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ACCB39-4871-45A6-8344-ED676E541E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DF7304B-700F-44BC-9E66-6A5D468227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F10EA64-27E6-45B1-B801-23A35F6A6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41729-D03E-407C-BE07-C6F78E17EE0F}" type="datetimeFigureOut">
              <a:rPr lang="zh-CN" altLang="en-US" smtClean="0"/>
              <a:t>2019/8/7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6387B7E-B688-4D55-982C-7C5DE84F4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4401EE7-1EAB-437C-AE4C-AC6279C33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9D9B9-0149-435B-947C-0219480693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9075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6A1201-9647-461A-9337-C114C8A7F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9A26B8A-2767-45ED-A918-A8B8898BB7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C6C4B70-6883-4A84-B49C-11040913A4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37790C7-85E6-47D6-959E-CA783A4087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701679D-0F04-4E99-BF2A-FA6E36E8A4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D514E59-CF5C-4187-AB23-296600785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41729-D03E-407C-BE07-C6F78E17EE0F}" type="datetimeFigureOut">
              <a:rPr lang="zh-CN" altLang="en-US" smtClean="0"/>
              <a:t>2019/8/7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AFC5100-05E8-40DD-87D5-8C6E60D15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132B16C-947E-44C9-A269-7997A198A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9D9B9-0149-435B-947C-0219480693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4294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27ADA2-6F79-4B70-BC18-569F730CD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168750C-5E00-449D-856A-B15B38B61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41729-D03E-407C-BE07-C6F78E17EE0F}" type="datetimeFigureOut">
              <a:rPr lang="zh-CN" altLang="en-US" smtClean="0"/>
              <a:t>2019/8/7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8B31649-53CC-4155-809D-327F9E255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10BE9D3-952D-454F-A8A2-8D9E645E7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9D9B9-0149-435B-947C-0219480693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0693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040D9CA-0DE7-4009-BDD7-E3DB2C5FD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41729-D03E-407C-BE07-C6F78E17EE0F}" type="datetimeFigureOut">
              <a:rPr lang="zh-CN" altLang="en-US" smtClean="0"/>
              <a:t>2019/8/7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E94FB0C-40C3-4CBD-9D24-A8CF10461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3F7C7A0-3ACF-406A-8BE0-5268791A7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9D9B9-0149-435B-947C-0219480693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0482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263D02-CD99-4FEC-A304-331891D91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A3D0A1-0CAC-4518-9A0B-4168BE4E7D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9598BB5-8EA2-46B8-B81D-CAADCD9051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405E1FA-7508-4FF8-9252-B45CA88A2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41729-D03E-407C-BE07-C6F78E17EE0F}" type="datetimeFigureOut">
              <a:rPr lang="zh-CN" altLang="en-US" smtClean="0"/>
              <a:t>2019/8/7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68AB5E6-1DB7-40FC-8A2D-9E095BA5C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59DD8B6-7937-40A3-92BC-FAA064140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9D9B9-0149-435B-947C-0219480693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4483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3AEAB9-CE71-41BF-B031-4C1CC9398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5DCA618-D2C7-46DF-BFB5-AFA2041EC2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217983C-AD3F-494D-873F-AD99FB3CD6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FCD0EB4-C345-4F22-80DD-115999246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41729-D03E-407C-BE07-C6F78E17EE0F}" type="datetimeFigureOut">
              <a:rPr lang="zh-CN" altLang="en-US" smtClean="0"/>
              <a:t>2019/8/7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B45D24E-7C85-41B0-B610-44D7B86A0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CDF7AA8-C3F1-4264-8847-B059FFB79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9D9B9-0149-435B-947C-0219480693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8320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6B19613-B87F-4A4C-AC02-624F8A973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26721BA-FB73-43D1-ADCF-D0D1FDC7F0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FB6991-CED4-48A0-A18F-E5D8052C5C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641729-D03E-407C-BE07-C6F78E17EE0F}" type="datetimeFigureOut">
              <a:rPr lang="zh-CN" altLang="en-US" smtClean="0"/>
              <a:t>2019/8/7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86BDD9-BE85-4951-939F-66A829F678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D1338D-3D73-4B19-8D25-85C4ED0829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B9D9B9-0149-435B-947C-0219480693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0972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1699E3-DE8B-48C4-921C-5F469FB71D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Weekly work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FEE6C1A-CE0C-4573-94CB-828C4E0A86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20190807shencz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50206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B3C7A4-B303-4A6B-85C8-3D3A31114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CNN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E38731-9EE7-4A74-ADCB-D8D80F0213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dirty="0"/>
              <a:t>Preprocess with visual samples</a:t>
            </a:r>
          </a:p>
          <a:p>
            <a:r>
              <a:rPr lang="en-US" altLang="zh-CN" dirty="0"/>
              <a:t>Get the weight and output of convolution layers, flatten layer and dense layer.</a:t>
            </a:r>
          </a:p>
          <a:p>
            <a:r>
              <a:rPr lang="en-US" altLang="zh-CN" dirty="0"/>
              <a:t>There are 512 filters with the size of 3, 4, 5, and convolution operation is carried out on the input samples. Get three output array with shape (398,1,512) (397,1,512) (396,1,512),(max-pooling)</a:t>
            </a:r>
          </a:p>
          <a:p>
            <a:r>
              <a:rPr lang="en-US" altLang="zh-CN" dirty="0"/>
              <a:t>Flatten this array and get a array with shape(1536,1), as the input of dense layer.</a:t>
            </a:r>
          </a:p>
          <a:p>
            <a:r>
              <a:rPr lang="en-US" altLang="zh-CN" dirty="0"/>
              <a:t>Get the index of max value on each filter. Each size of filter gets 512 index in total. Connect three matrix and get a 1536 matrix</a:t>
            </a:r>
          </a:p>
          <a:p>
            <a:r>
              <a:rPr lang="en-US" altLang="zh-CN" dirty="0"/>
              <a:t>Get the index  in the connected matrix,  one word may have many  index.</a:t>
            </a:r>
          </a:p>
          <a:p>
            <a:r>
              <a:rPr lang="en-US" altLang="zh-CN" dirty="0"/>
              <a:t>Multiply the corresponding value of flatten layer and the corresponding value of corresponding dimension of the weight matrix of the full connection layer. Operate similar to </a:t>
            </a:r>
            <a:r>
              <a:rPr lang="en-US" altLang="zh-CN" dirty="0" err="1"/>
              <a:t>softmax</a:t>
            </a:r>
            <a:r>
              <a:rPr lang="en-US" altLang="zh-CN" dirty="0"/>
              <a:t>.</a:t>
            </a:r>
          </a:p>
          <a:p>
            <a:r>
              <a:rPr lang="en-US" altLang="zh-CN" dirty="0"/>
              <a:t>For one word, calculate the average probability. For other word, </a:t>
            </a:r>
            <a:r>
              <a:rPr lang="en-US" altLang="zh-CN"/>
              <a:t>neutral with 0.5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4292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69C1CED2-40BC-470E-B05E-4FD409A947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7671" y="139349"/>
            <a:ext cx="5151566" cy="277392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A45E204A-1E79-4738-A176-803DF03565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6487" y="3022600"/>
            <a:ext cx="2952750" cy="257175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FBC5B410-E950-4A4C-88FE-7CE1FC43BA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073" y="867220"/>
            <a:ext cx="5721927" cy="1503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29B1111B-2956-4937-90A0-C6E2B7F3E7EA}"/>
              </a:ext>
            </a:extLst>
          </p:cNvPr>
          <p:cNvSpPr txBox="1"/>
          <p:nvPr/>
        </p:nvSpPr>
        <p:spPr>
          <a:xfrm>
            <a:off x="461819" y="4812145"/>
            <a:ext cx="109728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As an input to the full connectivity layer, </a:t>
            </a:r>
            <a:r>
              <a:rPr lang="en-US" altLang="zh-CN" dirty="0" err="1"/>
              <a:t>ht</a:t>
            </a:r>
            <a:r>
              <a:rPr lang="en-US" altLang="zh-CN" dirty="0"/>
              <a:t> is related to the current input </a:t>
            </a:r>
            <a:r>
              <a:rPr lang="en-US" altLang="zh-CN" dirty="0" err="1"/>
              <a:t>Xt</a:t>
            </a:r>
            <a:r>
              <a:rPr lang="en-US" altLang="zh-CN" dirty="0"/>
              <a:t>, the output of the previous time node, and the current cell state</a:t>
            </a:r>
            <a:endParaRPr lang="zh-CN" altLang="en-US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4262E9CB-ACEE-4E2F-AD5D-6458BFCD54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912" y="2625498"/>
            <a:ext cx="4276436" cy="1607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13832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203</Words>
  <Application>Microsoft Office PowerPoint</Application>
  <PresentationFormat>宽屏</PresentationFormat>
  <Paragraphs>12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Weekly work</vt:lpstr>
      <vt:lpstr>CNN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Erde Lee</dc:creator>
  <cp:lastModifiedBy>Erde Lee</cp:lastModifiedBy>
  <cp:revision>8</cp:revision>
  <dcterms:created xsi:type="dcterms:W3CDTF">2019-08-06T08:52:47Z</dcterms:created>
  <dcterms:modified xsi:type="dcterms:W3CDTF">2019-08-07T09:01:59Z</dcterms:modified>
</cp:coreProperties>
</file>