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372" r:id="rId4"/>
    <p:sldId id="371" r:id="rId5"/>
    <p:sldId id="370" r:id="rId6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4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2019.10.21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ConstraintLayout: It was created to solve the problem of too much nesting of layout and to position and adjust widgets in a flexible way.</a:t>
            </a:r>
            <a:endParaRPr lang="en-US" altLang="zh-CN"/>
          </a:p>
          <a:p>
            <a:r>
              <a:rPr lang="en-US" altLang="zh-CN"/>
              <a:t>Can we generate a layout structure based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on ConstraintLayout?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ConstraintLayout</a:t>
            </a:r>
            <a:endParaRPr lang="en-US" altLang="zh-CN"/>
          </a:p>
        </p:txBody>
      </p:sp>
      <p:pic>
        <p:nvPicPr>
          <p:cNvPr id="7" name="图片 6" descr="图片1_WPS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240" y="1917700"/>
            <a:ext cx="3261360" cy="4816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Cut the image: cut horizontally, the segmentation is not accurate.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Hierarchy</a:t>
            </a:r>
            <a:endParaRPr lang="en-US" altLang="zh-CN"/>
          </a:p>
        </p:txBody>
      </p:sp>
      <p:pic>
        <p:nvPicPr>
          <p:cNvPr id="8" name="图片 7" descr="0000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2084070"/>
            <a:ext cx="2853690" cy="4217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15" y="2468245"/>
            <a:ext cx="465772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Calculate the similarity of tree structure 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(It is easier if we use a constrained layout hierarchy.)</a:t>
            </a:r>
            <a:endParaRPr lang="en-US" altLang="zh-CN"/>
          </a:p>
          <a:p>
            <a:r>
              <a:rPr lang="en-US" altLang="zh-CN"/>
              <a:t>Calculate the accuracy of segmented GUI elements ?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Metric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472</Words>
  <Application>WPS 演示</Application>
  <PresentationFormat>宽屏</PresentationFormat>
  <Paragraphs>37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743</cp:revision>
  <dcterms:created xsi:type="dcterms:W3CDTF">2018-11-07T01:05:00Z</dcterms:created>
  <dcterms:modified xsi:type="dcterms:W3CDTF">2019-10-28T07:58:08Z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