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302" r:id="rId4"/>
    <p:sldId id="305" r:id="rId6"/>
    <p:sldId id="306" r:id="rId7"/>
    <p:sldId id="307" r:id="rId8"/>
    <p:sldId id="308" r:id="rId9"/>
    <p:sldId id="309" r:id="rId10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74" autoAdjust="0"/>
  </p:normalViewPr>
  <p:slideViewPr>
    <p:cSldViewPr snapToGrid="0" showGuides="1">
      <p:cViewPr varScale="1">
        <p:scale>
          <a:sx n="69" d="100"/>
          <a:sy n="69" d="100"/>
        </p:scale>
        <p:origin x="7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1721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工作汇报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/>
          <p:cNvSpPr txBox="1"/>
          <p:nvPr/>
        </p:nvSpPr>
        <p:spPr>
          <a:xfrm>
            <a:off x="4010997" y="4037642"/>
            <a:ext cx="340772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吴 迪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2019.5.20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Plugin</a:t>
            </a:r>
            <a:r>
              <a:rPr lang="zh-CN" altLang="en-US"/>
              <a:t>：</a:t>
            </a:r>
            <a:r>
              <a:rPr lang="en-US" altLang="zh-CN">
                <a:sym typeface="+mn-ea"/>
              </a:rPr>
              <a:t>JavaScript Libraries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677545" y="2160905"/>
            <a:ext cx="9389110" cy="3880485"/>
          </a:xfrm>
        </p:spPr>
        <p:txBody>
          <a:bodyPr/>
          <a:p>
            <a:r>
              <a:rPr lang="en-US" altLang="zh-CN">
                <a:sym typeface="+mn-ea"/>
              </a:rPr>
              <a:t>Cropper.js  Glfx.js  Filtrr2.js  Process.js  Grafi.js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These libraries use HTML elements &lt;img&gt; or &lt;canvas&gt;.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They are used in NodeJS and in the browser. And they can not crop image. </a:t>
            </a:r>
            <a:endParaRPr lang="en-US" altLang="zh-CN">
              <a:sym typeface="+mn-ea"/>
            </a:endParaRPr>
          </a:p>
          <a:p>
            <a:r>
              <a:rPr lang="en-US" altLang="zh-CN" sz="1800">
                <a:sym typeface="+mn-ea"/>
              </a:rPr>
              <a:t>Caman.js   Jimp.js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They are used in NodeJS and in the browser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XD plugin API environment is not a browser, nor is it Node.js. So the libraryies doesn't work in XD.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4600" y="5114290"/>
            <a:ext cx="3486150" cy="790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Faster-rcnn data processing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Resize images (800,1216,3)-&gt;(473,720,3)</a:t>
            </a:r>
            <a:endParaRPr lang="en-US" altLang="zh-CN"/>
          </a:p>
          <a:p>
            <a:r>
              <a:rPr lang="en-US" altLang="zh-CN">
                <a:sym typeface="+mn-ea"/>
              </a:rPr>
              <a:t>Scale down the bounding box coordinates.</a:t>
            </a:r>
            <a:endParaRPr lang="en-US" altLang="zh-CN"/>
          </a:p>
          <a:p>
            <a:r>
              <a:rPr lang="en-US" altLang="zh-CN"/>
              <a:t>Bounding box coordinates in the XML file may negative, zero or over the image boundary,  resize the </a:t>
            </a:r>
            <a:r>
              <a:rPr lang="en-US" altLang="zh-CN">
                <a:sym typeface="+mn-ea"/>
              </a:rPr>
              <a:t>coordinates to 0 or image boundary.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Extract the categories in the XML files.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Partial data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420 UIs</a:t>
            </a:r>
            <a:endParaRPr lang="en-US" altLang="zh-CN"/>
          </a:p>
          <a:p>
            <a:r>
              <a:rPr lang="en-US" altLang="zh-CN"/>
              <a:t>277 for training  143 for testing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Problems: loss = nan</a:t>
            </a:r>
            <a:endParaRPr lang="en-US" altLang="zh-CN"/>
          </a:p>
          <a:p>
            <a:pPr lvl="1"/>
            <a:r>
              <a:rPr lang="en-US" altLang="zh-CN" sz="1600"/>
              <a:t>reduce learning rate  </a:t>
            </a:r>
            <a:endParaRPr lang="en-US" altLang="zh-CN" sz="1600"/>
          </a:p>
          <a:p>
            <a:pPr lvl="1"/>
            <a:r>
              <a:rPr lang="en-US" altLang="zh-CN">
                <a:sym typeface="+mn-ea"/>
              </a:rPr>
              <a:t>reduce</a:t>
            </a:r>
            <a:r>
              <a:rPr lang="en-US" altLang="zh-CN" sz="1600"/>
              <a:t> batch size</a:t>
            </a:r>
            <a:endParaRPr lang="en-US" altLang="zh-CN" sz="1600"/>
          </a:p>
          <a:p>
            <a:pPr lvl="1"/>
            <a:r>
              <a:rPr lang="en-US" altLang="zh-CN" sz="1600"/>
              <a:t>Batch norm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270" y="3188335"/>
            <a:ext cx="8648700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inferece_examples.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2195" y="-280035"/>
            <a:ext cx="8568690" cy="85686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inferece_examples.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1160" y="-483235"/>
            <a:ext cx="7887335" cy="78873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 descr="inferece_examples.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3860" y="-470535"/>
            <a:ext cx="7601585" cy="76015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f3dce430-5c00-4ee1-b741-a123c78ab8e7}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783</Words>
  <Application>WPS 演示</Application>
  <PresentationFormat>宽屏</PresentationFormat>
  <Paragraphs>36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Wingdings 3</vt:lpstr>
      <vt:lpstr>Arial</vt:lpstr>
      <vt:lpstr>微软雅黑</vt:lpstr>
      <vt:lpstr>Arial Unicode MS</vt:lpstr>
      <vt:lpstr>方正姚体</vt:lpstr>
      <vt:lpstr>Trebuchet MS</vt:lpstr>
      <vt:lpstr>华文新魏</vt:lpstr>
      <vt:lpstr>Calibri</vt:lpstr>
      <vt:lpstr>平面</vt:lpstr>
      <vt:lpstr>PowerPoint 演示文稿</vt:lpstr>
      <vt:lpstr>Plugin：JavaScript Libraries</vt:lpstr>
      <vt:lpstr>Faster-rcnn data processing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Blaze</dc:creator>
  <cp:lastModifiedBy>wwd</cp:lastModifiedBy>
  <cp:revision>418</cp:revision>
  <dcterms:created xsi:type="dcterms:W3CDTF">2018-11-07T01:05:00Z</dcterms:created>
  <dcterms:modified xsi:type="dcterms:W3CDTF">2019-05-20T10:50:07Z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