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302" r:id="rId4"/>
    <p:sldId id="314" r:id="rId6"/>
    <p:sldId id="315" r:id="rId7"/>
    <p:sldId id="305" r:id="rId8"/>
    <p:sldId id="316" r:id="rId9"/>
    <p:sldId id="317" r:id="rId10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这些方法都是与前端交互，无法再后端直接使用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2019.5.6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77545" y="2160905"/>
            <a:ext cx="9389110" cy="3880485"/>
          </a:xfrm>
        </p:spPr>
        <p:txBody>
          <a:bodyPr/>
          <a:p>
            <a:r>
              <a:rPr lang="en-US" altLang="zh-CN">
                <a:sym typeface="+mn-ea"/>
              </a:rPr>
              <a:t>Cut image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1. XD JavaScript API - maskgroup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It can cut image, but it exist as picture and shape.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3055" y="3625850"/>
            <a:ext cx="523875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77545" y="2160905"/>
            <a:ext cx="9389110" cy="3880485"/>
          </a:xfrm>
        </p:spPr>
        <p:txBody>
          <a:bodyPr/>
          <a:p>
            <a:r>
              <a:rPr lang="en-US" altLang="zh-CN">
                <a:sym typeface="+mn-ea"/>
              </a:rPr>
              <a:t>Cut image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 cropper.js  JCrop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JavaScript image cropper, It encapsulates the functionality of the front end, which can no longer be processed by the back end.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77545" y="2160905"/>
            <a:ext cx="9389110" cy="3880485"/>
          </a:xfrm>
        </p:spPr>
        <p:txBody>
          <a:bodyPr/>
          <a:p>
            <a:r>
              <a:rPr lang="en-US" altLang="zh-CN">
                <a:sym typeface="+mn-ea"/>
              </a:rPr>
              <a:t>Cut image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 jQuery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Using jquery or ajax load python function, but it return file content not the function.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755" y="3672205"/>
            <a:ext cx="259080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Faster-RCNN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Network structure: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VGG/ResNet50+RPN(Region Proposal Network)+fast-rcnn</a:t>
            </a:r>
            <a:endParaRPr lang="en-US" altLang="zh-CN"/>
          </a:p>
          <a:p>
            <a:r>
              <a:rPr lang="en-US" altLang="zh-CN"/>
              <a:t>Code from github: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Backbone network: ResNet50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Pascal VOC2007 dataset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CenterNet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Network structure: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Based on Cornernet: Detecting objects as paired keypoints.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2994660"/>
            <a:ext cx="725805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Image to artboard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What should I do about the model next step?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3090" y="1547495"/>
            <a:ext cx="5026025" cy="34753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703</Words>
  <Application>WPS 演示</Application>
  <PresentationFormat>宽屏</PresentationFormat>
  <Paragraphs>49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Plugin</vt:lpstr>
      <vt:lpstr>Plugin</vt:lpstr>
      <vt:lpstr>Plugin</vt:lpstr>
      <vt:lpstr>Dataset</vt:lpstr>
      <vt:lpstr>Faster-RCNN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381</cp:revision>
  <dcterms:created xsi:type="dcterms:W3CDTF">2018-11-07T01:05:00Z</dcterms:created>
  <dcterms:modified xsi:type="dcterms:W3CDTF">2019-05-06T10:01:30Z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