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68" r:id="rId3"/>
    <p:sldId id="27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374" autoAdjust="0"/>
  </p:normalViewPr>
  <p:slideViewPr>
    <p:cSldViewPr snapToGrid="0" showGuides="1">
      <p:cViewPr varScale="1">
        <p:scale>
          <a:sx n="56" d="100"/>
          <a:sy n="56" d="100"/>
        </p:scale>
        <p:origin x="29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CF091-C9EF-4D83-BDBD-30ACA2899176}" type="datetimeFigureOut">
              <a:rPr lang="zh-CN" altLang="en-US" smtClean="0"/>
              <a:t>2018/11/20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BFE45-AE86-4EA4-9D12-861706C054D2}" type="slidenum">
              <a:rPr lang="zh-CN" altLang="en-US" smtClean="0"/>
              <a:t>‹#›</a:t>
            </a:fld>
            <a:endParaRPr lang="zh-CN" altLang="en-US"/>
          </a:p>
        </p:txBody>
      </p:sp>
    </p:spTree>
    <p:extLst>
      <p:ext uri="{BB962C8B-B14F-4D97-AF65-F5344CB8AC3E}">
        <p14:creationId xmlns:p14="http://schemas.microsoft.com/office/powerpoint/2010/main" val="1487048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FBFE45-AE86-4EA4-9D12-861706C054D2}" type="slidenum">
              <a:rPr lang="zh-CN" altLang="en-US" smtClean="0"/>
              <a:t>3</a:t>
            </a:fld>
            <a:endParaRPr lang="zh-CN" altLang="en-US"/>
          </a:p>
        </p:txBody>
      </p:sp>
    </p:spTree>
    <p:extLst>
      <p:ext uri="{BB962C8B-B14F-4D97-AF65-F5344CB8AC3E}">
        <p14:creationId xmlns:p14="http://schemas.microsoft.com/office/powerpoint/2010/main" val="3575819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9A3FD927-D209-43CA-975A-0615AF37AE3C}"/>
              </a:ext>
            </a:extLst>
          </p:cNvPr>
          <p:cNvSpPr txBox="1">
            <a:spLocks/>
          </p:cNvSpPr>
          <p:nvPr/>
        </p:nvSpPr>
        <p:spPr>
          <a:xfrm>
            <a:off x="-797522" y="1987430"/>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chemeClr val="tx1"/>
                </a:solidFill>
                <a:latin typeface="宋体" panose="02010600030101010101" pitchFamily="2" charset="-122"/>
                <a:ea typeface="宋体" panose="02010600030101010101" pitchFamily="2" charset="-122"/>
              </a:rPr>
              <a:t>Work Report</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9" name="副标题 2">
            <a:extLst>
              <a:ext uri="{FF2B5EF4-FFF2-40B4-BE49-F238E27FC236}">
                <a16:creationId xmlns:a16="http://schemas.microsoft.com/office/drawing/2014/main" id="{2864257F-DF9D-4B43-98FF-8C42AD164FAC}"/>
              </a:ext>
            </a:extLst>
          </p:cNvPr>
          <p:cNvSpPr txBox="1">
            <a:spLocks/>
          </p:cNvSpPr>
          <p:nvPr/>
        </p:nvSpPr>
        <p:spPr>
          <a:xfrm>
            <a:off x="4166272" y="4037642"/>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b="1" dirty="0">
                <a:latin typeface="宋体" panose="02010600030101010101" pitchFamily="2" charset="-122"/>
                <a:ea typeface="宋体" panose="02010600030101010101" pitchFamily="2" charset="-122"/>
              </a:rPr>
              <a:t>吴 迪</a:t>
            </a:r>
            <a:endParaRPr lang="en-US" altLang="zh-CN" sz="2800" b="1" dirty="0">
              <a:latin typeface="宋体" panose="02010600030101010101" pitchFamily="2" charset="-122"/>
              <a:ea typeface="宋体" panose="02010600030101010101" pitchFamily="2" charset="-122"/>
            </a:endParaRPr>
          </a:p>
          <a:p>
            <a:r>
              <a:rPr lang="en-US" altLang="zh-CN" sz="2800" b="1" dirty="0">
                <a:latin typeface="宋体" panose="02010600030101010101" pitchFamily="2" charset="-122"/>
                <a:ea typeface="宋体" panose="02010600030101010101" pitchFamily="2" charset="-122"/>
              </a:rPr>
              <a:t>2018.11.20</a:t>
            </a:r>
          </a:p>
        </p:txBody>
      </p:sp>
    </p:spTree>
    <p:extLst>
      <p:ext uri="{BB962C8B-B14F-4D97-AF65-F5344CB8AC3E}">
        <p14:creationId xmlns:p14="http://schemas.microsoft.com/office/powerpoint/2010/main" val="307178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972AD-4E13-4F21-A3AA-136768B19D67}"/>
              </a:ext>
            </a:extLst>
          </p:cNvPr>
          <p:cNvSpPr>
            <a:spLocks noGrp="1"/>
          </p:cNvSpPr>
          <p:nvPr>
            <p:ph type="title"/>
          </p:nvPr>
        </p:nvSpPr>
        <p:spPr>
          <a:xfrm>
            <a:off x="789738" y="1129582"/>
            <a:ext cx="8596668" cy="5728418"/>
          </a:xfrm>
        </p:spPr>
        <p:txBody>
          <a:bodyPr>
            <a:normAutofit/>
          </a:bodyPr>
          <a:lstStyle/>
          <a:p>
            <a:r>
              <a:rPr lang="en-US" altLang="zh-CN" b="1" dirty="0">
                <a:solidFill>
                  <a:schemeClr val="tx1"/>
                </a:solidFill>
                <a:latin typeface="宋体" panose="02010600030101010101" pitchFamily="2" charset="-122"/>
                <a:ea typeface="宋体" panose="02010600030101010101" pitchFamily="2" charset="-122"/>
              </a:rPr>
              <a:t>1. Learnt the basics of OpenCV, image edge detection, denoising.</a:t>
            </a:r>
            <a:br>
              <a:rPr lang="en-US" altLang="zh-CN" b="1" dirty="0">
                <a:solidFill>
                  <a:schemeClr val="tx1"/>
                </a:solidFill>
                <a:latin typeface="宋体" panose="02010600030101010101" pitchFamily="2" charset="-122"/>
                <a:ea typeface="宋体" panose="02010600030101010101" pitchFamily="2" charset="-122"/>
              </a:rPr>
            </a:br>
            <a:r>
              <a:rPr lang="en-US" altLang="zh-CN" b="1" dirty="0">
                <a:solidFill>
                  <a:schemeClr val="tx1"/>
                </a:solidFill>
                <a:latin typeface="宋体" panose="02010600030101010101" pitchFamily="2" charset="-122"/>
                <a:ea typeface="宋体" panose="02010600030101010101" pitchFamily="2" charset="-122"/>
              </a:rPr>
              <a:t>2. Familiar with what the </a:t>
            </a:r>
            <a:r>
              <a:rPr lang="en-US" altLang="zh-CN" b="1" dirty="0" err="1">
                <a:solidFill>
                  <a:schemeClr val="tx1"/>
                </a:solidFill>
                <a:latin typeface="宋体" panose="02010600030101010101" pitchFamily="2" charset="-122"/>
                <a:ea typeface="宋体" panose="02010600030101010101" pitchFamily="2" charset="-122"/>
              </a:rPr>
              <a:t>Wentao</a:t>
            </a:r>
            <a:r>
              <a:rPr lang="en-US" altLang="zh-CN" b="1" dirty="0">
                <a:solidFill>
                  <a:schemeClr val="tx1"/>
                </a:solidFill>
                <a:latin typeface="宋体" panose="02010600030101010101" pitchFamily="2" charset="-122"/>
                <a:ea typeface="宋体" panose="02010600030101010101" pitchFamily="2" charset="-122"/>
              </a:rPr>
              <a:t> Liu did before: image edge detection, corrosion, expansion.</a:t>
            </a:r>
            <a:endParaRPr lang="zh-CN" altLang="en-US" b="1"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1270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972AD-4E13-4F21-A3AA-136768B19D67}"/>
              </a:ext>
            </a:extLst>
          </p:cNvPr>
          <p:cNvSpPr>
            <a:spLocks noGrp="1"/>
          </p:cNvSpPr>
          <p:nvPr>
            <p:ph type="title"/>
          </p:nvPr>
        </p:nvSpPr>
        <p:spPr>
          <a:xfrm>
            <a:off x="789738" y="1129582"/>
            <a:ext cx="8596668" cy="4770886"/>
          </a:xfrm>
        </p:spPr>
        <p:txBody>
          <a:bodyPr>
            <a:normAutofit/>
          </a:bodyPr>
          <a:lstStyle/>
          <a:p>
            <a:r>
              <a:rPr lang="en-US" altLang="zh-CN" b="1" dirty="0">
                <a:solidFill>
                  <a:schemeClr val="tx1"/>
                </a:solidFill>
                <a:latin typeface="宋体" panose="02010600030101010101" pitchFamily="2" charset="-122"/>
                <a:ea typeface="宋体" panose="02010600030101010101" pitchFamily="2" charset="-122"/>
              </a:rPr>
              <a:t>3. </a:t>
            </a:r>
            <a:r>
              <a:rPr lang="en-US" altLang="zh-CN" b="1">
                <a:solidFill>
                  <a:schemeClr val="tx1"/>
                </a:solidFill>
                <a:latin typeface="宋体" panose="02010600030101010101" pitchFamily="2" charset="-122"/>
                <a:ea typeface="宋体" panose="02010600030101010101" pitchFamily="2" charset="-122"/>
              </a:rPr>
              <a:t>Connected </a:t>
            </a:r>
            <a:r>
              <a:rPr lang="en-US" altLang="zh-CN" b="1" dirty="0">
                <a:solidFill>
                  <a:schemeClr val="tx1"/>
                </a:solidFill>
                <a:latin typeface="宋体" panose="02010600030101010101" pitchFamily="2" charset="-122"/>
                <a:ea typeface="宋体" panose="02010600030101010101" pitchFamily="2" charset="-122"/>
              </a:rPr>
              <a:t>to the server</a:t>
            </a:r>
            <a:r>
              <a:rPr lang="en-US" altLang="zh-CN" b="1">
                <a:solidFill>
                  <a:schemeClr val="tx1"/>
                </a:solidFill>
                <a:latin typeface="宋体" panose="02010600030101010101" pitchFamily="2" charset="-122"/>
                <a:ea typeface="宋体" panose="02010600030101010101" pitchFamily="2" charset="-122"/>
              </a:rPr>
              <a:t>, installed </a:t>
            </a:r>
            <a:r>
              <a:rPr lang="en-US" altLang="zh-CN" b="1" dirty="0">
                <a:solidFill>
                  <a:schemeClr val="tx1"/>
                </a:solidFill>
                <a:latin typeface="宋体" panose="02010600030101010101" pitchFamily="2" charset="-122"/>
                <a:ea typeface="宋体" panose="02010600030101010101" pitchFamily="2" charset="-122"/>
              </a:rPr>
              <a:t>VMware</a:t>
            </a:r>
            <a:r>
              <a:rPr lang="en-US" altLang="zh-CN" b="1">
                <a:solidFill>
                  <a:schemeClr val="tx1"/>
                </a:solidFill>
                <a:latin typeface="宋体" panose="02010600030101010101" pitchFamily="2" charset="-122"/>
                <a:ea typeface="宋体" panose="02010600030101010101" pitchFamily="2" charset="-122"/>
              </a:rPr>
              <a:t>, installed </a:t>
            </a:r>
            <a:r>
              <a:rPr lang="en-US" altLang="zh-CN" b="1" dirty="0">
                <a:solidFill>
                  <a:schemeClr val="tx1"/>
                </a:solidFill>
                <a:latin typeface="宋体" panose="02010600030101010101" pitchFamily="2" charset="-122"/>
                <a:ea typeface="宋体" panose="02010600030101010101" pitchFamily="2" charset="-122"/>
              </a:rPr>
              <a:t>mac OS under VM.</a:t>
            </a:r>
            <a:br>
              <a:rPr lang="en-US" altLang="zh-CN" b="1" dirty="0">
                <a:solidFill>
                  <a:schemeClr val="tx1"/>
                </a:solidFill>
                <a:latin typeface="宋体" panose="02010600030101010101" pitchFamily="2" charset="-122"/>
                <a:ea typeface="宋体" panose="02010600030101010101" pitchFamily="2" charset="-122"/>
              </a:rPr>
            </a:br>
            <a:r>
              <a:rPr lang="en-US" altLang="zh-CN" b="1" dirty="0">
                <a:solidFill>
                  <a:schemeClr val="tx1"/>
                </a:solidFill>
                <a:latin typeface="宋体" panose="02010600030101010101" pitchFamily="2" charset="-122"/>
                <a:ea typeface="宋体" panose="02010600030101010101" pitchFamily="2" charset="-122"/>
              </a:rPr>
              <a:t>4. Installed sketch, installed sketch plugin and use the plugin.</a:t>
            </a:r>
            <a:br>
              <a:rPr lang="en-US" altLang="zh-CN" b="1" dirty="0">
                <a:solidFill>
                  <a:schemeClr val="tx1"/>
                </a:solidFill>
                <a:latin typeface="宋体" panose="02010600030101010101" pitchFamily="2" charset="-122"/>
                <a:ea typeface="宋体" panose="02010600030101010101" pitchFamily="2" charset="-122"/>
              </a:rPr>
            </a:br>
            <a:r>
              <a:rPr lang="en-US" altLang="zh-CN" b="1" dirty="0">
                <a:solidFill>
                  <a:schemeClr val="tx1"/>
                </a:solidFill>
                <a:latin typeface="宋体" panose="02010600030101010101" pitchFamily="2" charset="-122"/>
                <a:ea typeface="宋体" panose="02010600030101010101" pitchFamily="2" charset="-122"/>
              </a:rPr>
              <a:t>5. Learnt the internal components of the plugin file, but I haven't written a plugin yet.</a:t>
            </a:r>
            <a:endParaRPr lang="zh-CN" altLang="en-US" b="1"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06301057"/>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734</TotalTime>
  <Words>36</Words>
  <Application>Microsoft Office PowerPoint</Application>
  <PresentationFormat>宽屏</PresentationFormat>
  <Paragraphs>6</Paragraphs>
  <Slides>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等线</vt:lpstr>
      <vt:lpstr>方正姚体</vt:lpstr>
      <vt:lpstr>华文新魏</vt:lpstr>
      <vt:lpstr>宋体</vt:lpstr>
      <vt:lpstr>Arial</vt:lpstr>
      <vt:lpstr>Trebuchet MS</vt:lpstr>
      <vt:lpstr>Wingdings 3</vt:lpstr>
      <vt:lpstr>平面</vt:lpstr>
      <vt:lpstr>PowerPoint 演示文稿</vt:lpstr>
      <vt:lpstr>1. Learnt the basics of OpenCV, image edge detection, denoising. 2. Familiar with what the Wentao Liu did before: image edge detection, corrosion, expansion.</vt:lpstr>
      <vt:lpstr>3. Connected to the server, installed VMware, installed mac OS under VM. 4. Installed sketch, installed sketch plugin and use the plugin. 5. Learnt the internal components of the plugin file, but I haven't written a plugin yet.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Blaze</dc:creator>
  <cp:lastModifiedBy>吴迪</cp:lastModifiedBy>
  <cp:revision>61</cp:revision>
  <dcterms:created xsi:type="dcterms:W3CDTF">2018-11-07T01:05:41Z</dcterms:created>
  <dcterms:modified xsi:type="dcterms:W3CDTF">2018-11-20T06:31:28Z</dcterms:modified>
</cp:coreProperties>
</file>