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84" r:id="rId4"/>
    <p:sldId id="287" r:id="rId5"/>
    <p:sldId id="285" r:id="rId6"/>
    <p:sldId id="288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2019.3.11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Parsing XML files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135" y="609600"/>
            <a:ext cx="3147695" cy="2552065"/>
          </a:xfrm>
          <a:prstGeom prst="rect">
            <a:avLst/>
          </a:prstGeom>
        </p:spPr>
      </p:pic>
      <p:pic>
        <p:nvPicPr>
          <p:cNvPr id="5" name="图片 4" descr="S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5" y="1895475"/>
            <a:ext cx="2455545" cy="3928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135" y="3248660"/>
            <a:ext cx="2786380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Parsing XML files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8" name="图片 7" descr="S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1688465"/>
            <a:ext cx="2534285" cy="4055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40" y="742950"/>
            <a:ext cx="2847975" cy="3790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140" y="4533900"/>
            <a:ext cx="284797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Cut out </a:t>
            </a:r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5" name="图片 4" descr="FromXM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418590"/>
            <a:ext cx="2769870" cy="4433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935" y="1500505"/>
            <a:ext cx="653415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Cut out </a:t>
            </a:r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4" name="图片 3" descr="FromXM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1500505"/>
            <a:ext cx="2769870" cy="4431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700530"/>
            <a:ext cx="617220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Sketch 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The sketch bundle API cannot be called</a:t>
            </a:r>
          </a:p>
          <a:p/>
          <a:p/>
          <a:p/>
          <a:p>
            <a:r>
              <a:t>Cannot introduce a function in </a:t>
            </a:r>
            <a:r>
              <a:rPr lang="en-US"/>
              <a:t>nodejs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025" y="2685415"/>
            <a:ext cx="4199255" cy="670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4336415"/>
            <a:ext cx="2753995" cy="565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170</Words>
  <Application>WPS 演示</Application>
  <PresentationFormat>宽屏</PresentationFormat>
  <Paragraphs>29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Parsing XML files </vt:lpstr>
      <vt:lpstr>PowerPoint 演示文稿</vt:lpstr>
      <vt:lpstr>Cut out image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吴迪</cp:lastModifiedBy>
  <cp:revision>203</cp:revision>
  <dcterms:created xsi:type="dcterms:W3CDTF">2018-11-07T01:05:00Z</dcterms:created>
  <dcterms:modified xsi:type="dcterms:W3CDTF">2019-03-11T06:50:13Z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