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66ECE-742C-48A9-A107-B64F8811C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2E4524-0FCA-44E9-ADBD-71373649A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1958D-49B5-4502-BE04-1ACCD133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456C2-A125-4971-847C-6C9E83A6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93162-B7CC-4D00-8507-E1F1F2D1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EB74F-07F5-439F-B97E-0C6EA3BF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A9D51-8F95-4D38-B184-81AC4F865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EC92A-3A80-4CCC-B3B2-1EB49950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6D61E-EE70-4BCE-99AD-7637931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6DC5D-B71A-41BD-92B7-D582E1D7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1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6D4DEF-3229-4D3C-B51D-E3C67804C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908B0-4995-4E37-B9A2-DC3FB1C8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2B30E-2FE8-4A03-B8AA-AD24820E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5412B-89A1-4804-A865-32A7670E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8655A-0352-4E96-B591-F4EA3DD5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7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42C36-2C1C-40ED-8A07-0A3613FA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64669-0475-4693-A5DF-C4798CB0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C7588-5BB1-4695-8F9A-9D4EF4B0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55C7C-7011-4ED6-BEB5-0DB8922A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63685-CF81-4D08-8B81-9AF3D53C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8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48454-B0D8-4DF5-8D3A-67D32227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A88EB-AC3D-43F5-91D9-4B888B596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E4F5-55AE-4602-9955-6A599A35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C04B3-64DD-48DC-9A3A-C62B4B11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8E32F-D24A-4DD1-BE03-646BB5E8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86539-A365-447F-B8DB-F4AA4FFD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B7C85-CE40-46FB-BA6A-943A39E45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38C53-D2CF-455A-A50C-AEE31267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6BF9E-71BE-48BB-9D99-2BA8461F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59685-4DFD-499F-ADD2-CB89B05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DD7DC-7901-4C4C-B67C-4F0355F0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9C43-7F8C-4C84-9B5D-0E5CE41F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38E2B-50C4-4652-AD10-A994A1AF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729A7-B399-4816-BEBD-F5F1F454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D6C886-FD5C-4E4C-8F1E-2DD9B8F3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2C32AF-204C-4F03-A379-BC2B1C1CE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7E271-69D5-42E8-9F7E-8E3B4A98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C18883-F2A5-4E1B-B300-CE7C1EED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6A2698-BFA9-44C8-9C73-ED99B1EC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6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E0FB-52FF-4B0E-8D4F-F2C1F577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1D49DF-E0C4-4519-AE31-C821FA7A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B935B-6BF1-44B5-94DB-6491D501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895ACB-E7B6-4EA2-A148-36736881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9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CFC601-E79B-4C44-9A36-147FE1F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875962-0DEC-4235-8AFF-B03FA860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B9985-F9D5-4867-A76E-D37CA907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4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EE00F-4E49-4F27-A92E-2432530A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70D7E-C2B0-45DB-93EF-B837514F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9194DE-971E-446D-B09C-CB2082FF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DD4DF-5F52-40F7-9C32-0B022D2D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EBD90-CB19-4040-84BB-3B7E706D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DB892-EC71-452F-9B3E-B5700668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5800-CD29-4A6B-844E-58F2A15A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95DB4E-030E-45D1-92E4-0346C0B19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3F8AB-856D-4C68-BA75-4968DEAB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042BC-A367-444A-9A80-C3E49365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B15C2-7E53-4064-95E9-36373B7A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64E93-0AEF-43FD-A3A6-7FD34529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1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1C2F5C-20F1-4C5E-9E72-D8FFD170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5F847-B6D6-43CA-8A67-9F1DE407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D996C-EC3D-4640-9011-418F3E46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8682-FE56-4209-93B5-C6962E41681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81325-0572-4D4E-B36F-E3ADDF386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F2451-6018-4E25-B931-82291AC9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5B157-603D-464F-9264-293D96C33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5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A7E99-4FE6-48DD-A7CD-2F178CE5C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16860-99C4-4E0C-8E42-76E4F79A6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20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7A72-E755-414B-A0AA-A386C38D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Crawl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F9C25-6967-44B3-9523-55883993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json file contains 30,000 pieces of data</a:t>
            </a:r>
          </a:p>
          <a:p>
            <a:r>
              <a:rPr lang="en-US" altLang="zh-CN" dirty="0"/>
              <a:t>Extract the </a:t>
            </a:r>
            <a:r>
              <a:rPr lang="en-US" altLang="zh-CN" dirty="0" err="1"/>
              <a:t>url</a:t>
            </a:r>
            <a:r>
              <a:rPr lang="en-US" altLang="zh-CN" dirty="0"/>
              <a:t> of data and remove duplicate connections. Get 8381 in total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Crawl 1015 URLs, get </a:t>
            </a:r>
            <a:r>
              <a:rPr lang="en-US" altLang="zh-CN" dirty="0" err="1"/>
              <a:t>jave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696BC0-FA66-4DA5-B16D-64BE2A95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1" y="3350576"/>
            <a:ext cx="9664110" cy="19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E4959-6E12-4E4C-8CE0-0EAD78CF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43B5A0-6339-4A86-885D-01751532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6013"/>
            <a:ext cx="10515600" cy="27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A0EC9-E556-4634-971B-1E6E3AE2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09B6-DC9E-434F-81A5-75330D5A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structure</a:t>
            </a:r>
          </a:p>
          <a:p>
            <a:pPr lvl="1"/>
            <a:r>
              <a:rPr lang="en-US" altLang="zh-CN" dirty="0"/>
              <a:t>How to combine context comments body</a:t>
            </a:r>
          </a:p>
          <a:p>
            <a:pPr lvl="1"/>
            <a:r>
              <a:rPr lang="en-US" altLang="zh-CN" dirty="0"/>
              <a:t>How to get input vector</a:t>
            </a:r>
          </a:p>
          <a:p>
            <a:pPr lvl="1"/>
            <a:r>
              <a:rPr lang="en-US" altLang="zh-CN"/>
              <a:t>Attention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Data processing</a:t>
            </a:r>
          </a:p>
          <a:p>
            <a:pPr lvl="1"/>
            <a:r>
              <a:rPr lang="en-US" altLang="zh-CN" dirty="0"/>
              <a:t>Parameters list</a:t>
            </a:r>
          </a:p>
          <a:p>
            <a:pPr lvl="1"/>
            <a:r>
              <a:rPr lang="en-US" altLang="zh-CN" dirty="0"/>
              <a:t>Chinese and English</a:t>
            </a:r>
          </a:p>
          <a:p>
            <a:pPr lvl="1"/>
            <a:r>
              <a:rPr lang="en-US" altLang="zh-CN" dirty="0"/>
              <a:t>Method name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6ECEB-231F-4B04-881D-47436C87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78" y="2681651"/>
            <a:ext cx="6367021" cy="327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2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Weekly work</vt:lpstr>
      <vt:lpstr>Crawl data</vt:lpstr>
      <vt:lpstr>Data cleaning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</dc:title>
  <dc:creator>Erde Lee</dc:creator>
  <cp:lastModifiedBy>Erde Lee</cp:lastModifiedBy>
  <cp:revision>5</cp:revision>
  <dcterms:created xsi:type="dcterms:W3CDTF">2019-10-23T08:07:37Z</dcterms:created>
  <dcterms:modified xsi:type="dcterms:W3CDTF">2019-10-23T09:38:46Z</dcterms:modified>
</cp:coreProperties>
</file>