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D630A-3772-42C6-BE45-5E13C873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3CF636-9E02-4AE0-9541-C7B245DB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C8BC8-6892-4583-9B6D-4DBE1A32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EAC61-1B1B-4DC3-8624-D5098E4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FCDD-DA64-4BFD-9186-EB10CE87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5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FECD-708F-4B0F-9453-0CAFA01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9942B-FCA1-4E88-800C-04118BB2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F53B0-968E-42A3-89BA-16AF348C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ED0F6-980B-40FB-A15D-66DEAF6F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D9447-9746-40AC-9D1B-8ACA33F2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9C075-E99C-43A5-AC4C-81CE5B8B9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46F66-7337-469A-815B-5131CE6B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BC2A7-9B50-4F61-88BD-A79AE8EC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BDCEA-9933-450A-939E-5CEB9AFF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BCE9-FEC2-4B50-8619-FFA53DB5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EF19-A47E-4A93-BB80-A8800FC6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D5613-197F-49EA-AF26-A108ECB7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F050E-7E9B-4AB3-A7FE-3736B932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DAA32-A1D8-4138-A575-130DC75D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7C794-A29B-40D5-9746-E2CEFCE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6446-4919-44E9-BA9C-B55449EF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38E6E-5EDF-4CA0-884F-E56E076E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F94D-EBE1-4348-9A69-8303261B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DFC-AB49-44C1-90FA-4567EDF3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D4696-3579-4FEF-82DA-A43201F9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136F-F0CA-4330-B00C-E40B08A3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9821A-EAFA-465A-B26E-EE22D17C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5764C-EF53-42B7-A487-935FCB57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A5664-D8DF-45A3-BFD8-9206739B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D8772-C2D3-42ED-8974-88405C95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01ED6-EE26-40F8-908C-40A9C653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2ED85-0682-438D-9E5C-BEBAC5B1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D57D4-FA8C-4E4E-95E7-1DCE5C40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0867B-97BA-4C2D-BD9D-607AC3A84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8E558A-C99F-47A1-ACD3-3EFCC5FC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D96D0D-4334-44A3-9EBE-65BCB6C6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468A6-C957-4558-A9D1-EF93903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37F0B-56A2-472E-BC98-B69795C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4CB64-3863-4CB9-8534-CD9FDF90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7B450-FBCC-4CF6-BF81-D6E49E58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295F29-D35C-44BA-A032-0183427E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6A7C49-D025-437A-BAB5-F96FFDDC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4C1561-09F2-4B6A-A7A2-38EA3F59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81072-9093-46B5-8E99-1E3E27DA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3E75ED-ACB1-4D84-A5EA-EF4917AA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439678-ED24-4ABA-A8AA-0C1D6B35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7D9C-88AD-42F0-BE32-21264913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81916-066B-4DCE-9254-80FCEA13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BDE3D-0266-4794-8186-3FA14772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477F8-FF3E-4024-8940-60EB1060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E85A1-70EB-445C-8C5E-C90CDF24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FBA80-270E-43C3-BF64-4A92DB78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0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65BD-CCD6-439F-A88C-0B028022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F05B14-5302-4BA1-8FD4-D8C62D7B7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DEB20-E3E5-4309-A724-86BCB29D7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9C293-03D8-4314-BADA-F4FFA76A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E635E-921B-4FB8-87CC-D29B7435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B22DE-C870-4AC3-A2DE-0742F4A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40887-B7F4-4BA3-AD96-340637FE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9B96A-B958-4528-BB48-939C316E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27D58-C04A-4B3B-9227-5F9A699D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FC9A-0235-48C6-AEC9-6FB6D847A44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B374-ADA0-4EC1-9FFB-F4DABAC5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94950-A59E-4884-AEF2-3F23B3DC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AF0C-8FDF-4A8E-8C50-D93290C3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C5041-F27A-4022-88CF-1F0492A94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97375-573B-4564-B24C-41EB08FAE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80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DA47-230B-4631-9600-0D03D7D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1FF46-F49C-4226-82DE-BB8F27D5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selection threshold is 0.7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D23936-9A11-4C3E-B9FB-37D7AC7F1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72612"/>
              </p:ext>
            </p:extLst>
          </p:nvPr>
        </p:nvGraphicFramePr>
        <p:xfrm>
          <a:off x="2032000" y="290668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188878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4691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030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coverage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9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fastText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0.35127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6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Fasttext</a:t>
                      </a:r>
                      <a:r>
                        <a:rPr lang="en-US" altLang="zh-CN" dirty="0"/>
                        <a:t>-bigram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fastText-trgram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0.31271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0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Att-bilstm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0.21236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0.19247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3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0.22436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6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9EAB-A373-4936-BEF1-5346440B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3216-66A6-4AF2-B43A-63F6B6A0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Attention visualization implementation</a:t>
            </a:r>
          </a:p>
          <a:p>
            <a:r>
              <a:rPr lang="en-US" altLang="zh-CN" dirty="0"/>
              <a:t>Sentiment dictionary: A list of English positive and negative opinion words or sentiment words (Hu and Liu, KDD-2004).</a:t>
            </a:r>
          </a:p>
          <a:p>
            <a:r>
              <a:rPr lang="en-US" altLang="zh-CN"/>
              <a:t>And so 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15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Week work</vt:lpstr>
      <vt:lpstr>PowerPoint 演示文稿</vt:lpstr>
      <vt:lpstr>confirm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work</dc:title>
  <dc:creator>Erde Lee</dc:creator>
  <cp:lastModifiedBy>Erde Lee</cp:lastModifiedBy>
  <cp:revision>2</cp:revision>
  <dcterms:created xsi:type="dcterms:W3CDTF">2019-08-21T10:36:00Z</dcterms:created>
  <dcterms:modified xsi:type="dcterms:W3CDTF">2019-08-21T10:50:40Z</dcterms:modified>
</cp:coreProperties>
</file>