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9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7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0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5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1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D03C-49A7-4D4A-94D8-C07E66382972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BED6-BB2B-432A-BD9C-C341C3427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EA38717-E1CA-4CE7-B779-9E2502E2314C}"/>
              </a:ext>
            </a:extLst>
          </p:cNvPr>
          <p:cNvGrpSpPr/>
          <p:nvPr/>
        </p:nvGrpSpPr>
        <p:grpSpPr>
          <a:xfrm>
            <a:off x="701524" y="424821"/>
            <a:ext cx="2830286" cy="5885412"/>
            <a:chOff x="701524" y="387048"/>
            <a:chExt cx="2830286" cy="621211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81A25BB-E86D-4093-894C-481FD43A655A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1C0D431A-205E-48BB-9747-32CDABF3668B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9603B0B-6CE8-4E13-975E-EDE84C00F5DC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C607AF-BD40-4AE8-BE8F-1AED683EB955}"/>
                </a:ext>
              </a:extLst>
            </p:cNvPr>
            <p:cNvSpPr/>
            <p:nvPr/>
          </p:nvSpPr>
          <p:spPr>
            <a:xfrm>
              <a:off x="1611561" y="387048"/>
              <a:ext cx="101021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2C0CE4-C26D-4021-B87C-9D8AEE7CDE95}"/>
              </a:ext>
            </a:extLst>
          </p:cNvPr>
          <p:cNvGrpSpPr/>
          <p:nvPr/>
        </p:nvGrpSpPr>
        <p:grpSpPr>
          <a:xfrm>
            <a:off x="5646058" y="424821"/>
            <a:ext cx="2830286" cy="5885408"/>
            <a:chOff x="701524" y="387048"/>
            <a:chExt cx="2830286" cy="621211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CB43ED-498E-4D5E-A43D-76127A23A951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B28D3EC-5D56-4183-85D6-6C81EFFF6B82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A84267D-E720-4389-8C31-F1CE4BFF0516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B9EE086-3C63-4226-BC6F-EBC9063E1791}"/>
                </a:ext>
              </a:extLst>
            </p:cNvPr>
            <p:cNvSpPr/>
            <p:nvPr/>
          </p:nvSpPr>
          <p:spPr>
            <a:xfrm>
              <a:off x="1356011" y="387048"/>
              <a:ext cx="152131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Server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F5279-ED8D-4149-A216-83FF1C8EF7F7}"/>
              </a:ext>
            </a:extLst>
          </p:cNvPr>
          <p:cNvCxnSpPr/>
          <p:nvPr/>
        </p:nvCxnSpPr>
        <p:spPr>
          <a:xfrm>
            <a:off x="2985105" y="1612099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E8C84A-5653-4BEA-8CC9-58DD73802FA4}"/>
              </a:ext>
            </a:extLst>
          </p:cNvPr>
          <p:cNvCxnSpPr>
            <a:cxnSpLocks/>
          </p:cNvCxnSpPr>
          <p:nvPr/>
        </p:nvCxnSpPr>
        <p:spPr>
          <a:xfrm rot="10800000">
            <a:off x="2943365" y="2121680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B2AAC5-9AA8-4B26-BB3D-894E3DEBECB0}"/>
              </a:ext>
            </a:extLst>
          </p:cNvPr>
          <p:cNvCxnSpPr/>
          <p:nvPr/>
        </p:nvCxnSpPr>
        <p:spPr>
          <a:xfrm>
            <a:off x="2914280" y="3071925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7ADB0DA-90C6-436A-A359-9B6D73833152}"/>
              </a:ext>
            </a:extLst>
          </p:cNvPr>
          <p:cNvSpPr/>
          <p:nvPr/>
        </p:nvSpPr>
        <p:spPr>
          <a:xfrm>
            <a:off x="1528164" y="1511885"/>
            <a:ext cx="11304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372122-8F4C-4C9D-A714-691696DCBCCE}"/>
              </a:ext>
            </a:extLst>
          </p:cNvPr>
          <p:cNvSpPr/>
          <p:nvPr/>
        </p:nvSpPr>
        <p:spPr>
          <a:xfrm>
            <a:off x="3638191" y="1310862"/>
            <a:ext cx="19630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password,</a:t>
            </a:r>
          </a:p>
          <a:p>
            <a:pPr algn="ct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email, career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07DC1D-051D-4C72-B1D9-180044521652}"/>
              </a:ext>
            </a:extLst>
          </p:cNvPr>
          <p:cNvSpPr/>
          <p:nvPr/>
        </p:nvSpPr>
        <p:spPr>
          <a:xfrm>
            <a:off x="4184816" y="1804273"/>
            <a:ext cx="8082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endParaRPr lang="zh-CN" altLang="en-US" sz="1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E81BD8-3223-4823-AC7D-11B699430B0C}"/>
              </a:ext>
            </a:extLst>
          </p:cNvPr>
          <p:cNvCxnSpPr>
            <a:cxnSpLocks/>
          </p:cNvCxnSpPr>
          <p:nvPr/>
        </p:nvCxnSpPr>
        <p:spPr>
          <a:xfrm rot="10800000">
            <a:off x="2914280" y="3469124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EB1993F-4727-467A-8151-3EA979D056D8}"/>
              </a:ext>
            </a:extLst>
          </p:cNvPr>
          <p:cNvSpPr/>
          <p:nvPr/>
        </p:nvSpPr>
        <p:spPr>
          <a:xfrm>
            <a:off x="4155731" y="3151717"/>
            <a:ext cx="8082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endParaRPr lang="zh-CN" altLang="en-US" sz="1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DAAF24-2797-4E5E-AE80-CAAFDF03B3B4}"/>
              </a:ext>
            </a:extLst>
          </p:cNvPr>
          <p:cNvSpPr/>
          <p:nvPr/>
        </p:nvSpPr>
        <p:spPr>
          <a:xfrm>
            <a:off x="3645214" y="2759279"/>
            <a:ext cx="19117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password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57806E-871F-46B7-832C-4B59F3DA0385}"/>
              </a:ext>
            </a:extLst>
          </p:cNvPr>
          <p:cNvSpPr/>
          <p:nvPr/>
        </p:nvSpPr>
        <p:spPr>
          <a:xfrm>
            <a:off x="6483569" y="1511884"/>
            <a:ext cx="11033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0F395F-72D2-4078-9AA7-5D093D93EA67}"/>
              </a:ext>
            </a:extLst>
          </p:cNvPr>
          <p:cNvSpPr/>
          <p:nvPr/>
        </p:nvSpPr>
        <p:spPr>
          <a:xfrm>
            <a:off x="1588276" y="2961874"/>
            <a:ext cx="10102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E9FC8B-0750-42E6-A9F3-7B0E917AB8C3}"/>
              </a:ext>
            </a:extLst>
          </p:cNvPr>
          <p:cNvSpPr/>
          <p:nvPr/>
        </p:nvSpPr>
        <p:spPr>
          <a:xfrm>
            <a:off x="6568621" y="2961873"/>
            <a:ext cx="9332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6028C5-7CC4-449C-8150-BA9377028E26}"/>
              </a:ext>
            </a:extLst>
          </p:cNvPr>
          <p:cNvCxnSpPr/>
          <p:nvPr/>
        </p:nvCxnSpPr>
        <p:spPr>
          <a:xfrm>
            <a:off x="2914280" y="4260496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D510C16-B473-4D80-B6F7-D00ECFA6F2C2}"/>
              </a:ext>
            </a:extLst>
          </p:cNvPr>
          <p:cNvCxnSpPr>
            <a:cxnSpLocks/>
          </p:cNvCxnSpPr>
          <p:nvPr/>
        </p:nvCxnSpPr>
        <p:spPr>
          <a:xfrm rot="10800000">
            <a:off x="2914280" y="4657695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8B63F78-A5A2-45BC-8A51-CB2BED1D695D}"/>
              </a:ext>
            </a:extLst>
          </p:cNvPr>
          <p:cNvSpPr/>
          <p:nvPr/>
        </p:nvSpPr>
        <p:spPr>
          <a:xfrm>
            <a:off x="4012100" y="4344799"/>
            <a:ext cx="12119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Questionare</a:t>
            </a:r>
            <a:endParaRPr lang="zh-CN" altLang="en-US" sz="1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602781-57C7-4D00-9A99-C3D34E805CEF}"/>
              </a:ext>
            </a:extLst>
          </p:cNvPr>
          <p:cNvSpPr/>
          <p:nvPr/>
        </p:nvSpPr>
        <p:spPr>
          <a:xfrm>
            <a:off x="4091971" y="3942503"/>
            <a:ext cx="10182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AAC012-FE88-4157-8E4B-433DBE7E66CB}"/>
              </a:ext>
            </a:extLst>
          </p:cNvPr>
          <p:cNvSpPr/>
          <p:nvPr/>
        </p:nvSpPr>
        <p:spPr>
          <a:xfrm>
            <a:off x="1752777" y="4241348"/>
            <a:ext cx="6812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1949CC-CF20-45C9-9B61-176D42EC8847}"/>
              </a:ext>
            </a:extLst>
          </p:cNvPr>
          <p:cNvSpPr/>
          <p:nvPr/>
        </p:nvSpPr>
        <p:spPr>
          <a:xfrm>
            <a:off x="6466166" y="4739308"/>
            <a:ext cx="11900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804C0E-17C1-4E93-BA65-846D6CA3029B}"/>
              </a:ext>
            </a:extLst>
          </p:cNvPr>
          <p:cNvCxnSpPr/>
          <p:nvPr/>
        </p:nvCxnSpPr>
        <p:spPr>
          <a:xfrm>
            <a:off x="2854168" y="5408508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D434D2-AFBB-4560-8169-248E6B649FCE}"/>
              </a:ext>
            </a:extLst>
          </p:cNvPr>
          <p:cNvCxnSpPr>
            <a:cxnSpLocks/>
          </p:cNvCxnSpPr>
          <p:nvPr/>
        </p:nvCxnSpPr>
        <p:spPr>
          <a:xfrm rot="10800000">
            <a:off x="2854168" y="5805707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64D1441-739A-4691-B00C-14807F8ADC8B}"/>
              </a:ext>
            </a:extLst>
          </p:cNvPr>
          <p:cNvSpPr/>
          <p:nvPr/>
        </p:nvSpPr>
        <p:spPr>
          <a:xfrm>
            <a:off x="3858663" y="5483425"/>
            <a:ext cx="14266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Ability Analysis</a:t>
            </a:r>
            <a:endParaRPr lang="zh-CN" altLang="en-US" sz="1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E03F90-7652-4BFE-AD6A-0E706299D98D}"/>
              </a:ext>
            </a:extLst>
          </p:cNvPr>
          <p:cNvSpPr/>
          <p:nvPr/>
        </p:nvSpPr>
        <p:spPr>
          <a:xfrm>
            <a:off x="4031859" y="5090515"/>
            <a:ext cx="10182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3B5FFA-CDD7-4EE4-9F7C-96481E57CBD8}"/>
              </a:ext>
            </a:extLst>
          </p:cNvPr>
          <p:cNvSpPr/>
          <p:nvPr/>
        </p:nvSpPr>
        <p:spPr>
          <a:xfrm>
            <a:off x="1516430" y="5389360"/>
            <a:ext cx="10336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8884F1C-4F9F-4491-A91E-7D5BFFB6E132}"/>
              </a:ext>
            </a:extLst>
          </p:cNvPr>
          <p:cNvCxnSpPr/>
          <p:nvPr/>
        </p:nvCxnSpPr>
        <p:spPr>
          <a:xfrm>
            <a:off x="701524" y="2583670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03E1EE-63FB-42FC-B75C-09D8EFDD728C}"/>
              </a:ext>
            </a:extLst>
          </p:cNvPr>
          <p:cNvCxnSpPr/>
          <p:nvPr/>
        </p:nvCxnSpPr>
        <p:spPr>
          <a:xfrm>
            <a:off x="701524" y="3856946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8DDEFA-873A-424B-8205-8CEAF99CB21D}"/>
              </a:ext>
            </a:extLst>
          </p:cNvPr>
          <p:cNvCxnSpPr/>
          <p:nvPr/>
        </p:nvCxnSpPr>
        <p:spPr>
          <a:xfrm>
            <a:off x="701524" y="5031696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F2E86B1-A8AB-455A-870C-39A497BF31F6}"/>
              </a:ext>
            </a:extLst>
          </p:cNvPr>
          <p:cNvCxnSpPr/>
          <p:nvPr/>
        </p:nvCxnSpPr>
        <p:spPr>
          <a:xfrm>
            <a:off x="5646058" y="2583670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E3421E0-BE02-499F-9485-17629ED2D539}"/>
              </a:ext>
            </a:extLst>
          </p:cNvPr>
          <p:cNvCxnSpPr/>
          <p:nvPr/>
        </p:nvCxnSpPr>
        <p:spPr>
          <a:xfrm>
            <a:off x="5646058" y="3784154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EA38717-E1CA-4CE7-B779-9E2502E2314C}"/>
              </a:ext>
            </a:extLst>
          </p:cNvPr>
          <p:cNvGrpSpPr/>
          <p:nvPr/>
        </p:nvGrpSpPr>
        <p:grpSpPr>
          <a:xfrm>
            <a:off x="701524" y="424821"/>
            <a:ext cx="2830286" cy="5885412"/>
            <a:chOff x="701524" y="387048"/>
            <a:chExt cx="2830286" cy="621211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81A25BB-E86D-4093-894C-481FD43A655A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1C0D431A-205E-48BB-9747-32CDABF3668B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9603B0B-6CE8-4E13-975E-EDE84C00F5DC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C607AF-BD40-4AE8-BE8F-1AED683EB955}"/>
                </a:ext>
              </a:extLst>
            </p:cNvPr>
            <p:cNvSpPr/>
            <p:nvPr/>
          </p:nvSpPr>
          <p:spPr>
            <a:xfrm>
              <a:off x="1611561" y="387048"/>
              <a:ext cx="101021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2C0CE4-C26D-4021-B87C-9D8AEE7CDE95}"/>
              </a:ext>
            </a:extLst>
          </p:cNvPr>
          <p:cNvGrpSpPr/>
          <p:nvPr/>
        </p:nvGrpSpPr>
        <p:grpSpPr>
          <a:xfrm>
            <a:off x="5646058" y="424821"/>
            <a:ext cx="2830286" cy="5885408"/>
            <a:chOff x="701524" y="387048"/>
            <a:chExt cx="2830286" cy="621211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CB43ED-498E-4D5E-A43D-76127A23A951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B28D3EC-5D56-4183-85D6-6C81EFFF6B82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A84267D-E720-4389-8C31-F1CE4BFF0516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B9EE086-3C63-4226-BC6F-EBC9063E1791}"/>
                </a:ext>
              </a:extLst>
            </p:cNvPr>
            <p:cNvSpPr/>
            <p:nvPr/>
          </p:nvSpPr>
          <p:spPr>
            <a:xfrm>
              <a:off x="1356011" y="387048"/>
              <a:ext cx="152131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Server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F5279-ED8D-4149-A216-83FF1C8EF7F7}"/>
              </a:ext>
            </a:extLst>
          </p:cNvPr>
          <p:cNvCxnSpPr/>
          <p:nvPr/>
        </p:nvCxnSpPr>
        <p:spPr>
          <a:xfrm>
            <a:off x="2985105" y="1745776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E8C84A-5653-4BEA-8CC9-58DD73802FA4}"/>
              </a:ext>
            </a:extLst>
          </p:cNvPr>
          <p:cNvCxnSpPr>
            <a:cxnSpLocks/>
          </p:cNvCxnSpPr>
          <p:nvPr/>
        </p:nvCxnSpPr>
        <p:spPr>
          <a:xfrm rot="10800000">
            <a:off x="2925839" y="3287252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7ADB0DA-90C6-436A-A359-9B6D73833152}"/>
              </a:ext>
            </a:extLst>
          </p:cNvPr>
          <p:cNvSpPr/>
          <p:nvPr/>
        </p:nvSpPr>
        <p:spPr>
          <a:xfrm>
            <a:off x="1465246" y="2019851"/>
            <a:ext cx="12195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SkillTree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372122-8F4C-4C9D-A714-691696DCBCCE}"/>
              </a:ext>
            </a:extLst>
          </p:cNvPr>
          <p:cNvSpPr/>
          <p:nvPr/>
        </p:nvSpPr>
        <p:spPr>
          <a:xfrm>
            <a:off x="4110596" y="1444539"/>
            <a:ext cx="10182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07DC1D-051D-4C72-B1D9-180044521652}"/>
              </a:ext>
            </a:extLst>
          </p:cNvPr>
          <p:cNvSpPr/>
          <p:nvPr/>
        </p:nvSpPr>
        <p:spPr>
          <a:xfrm>
            <a:off x="3953770" y="2969845"/>
            <a:ext cx="1235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SkillTree.png</a:t>
            </a:r>
            <a:endParaRPr lang="zh-CN" altLang="en-US" sz="1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57806E-871F-46B7-832C-4B59F3DA0385}"/>
              </a:ext>
            </a:extLst>
          </p:cNvPr>
          <p:cNvSpPr/>
          <p:nvPr/>
        </p:nvSpPr>
        <p:spPr>
          <a:xfrm>
            <a:off x="6410055" y="1511884"/>
            <a:ext cx="12504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UserInfo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E9FC8B-0750-42E6-A9F3-7B0E917AB8C3}"/>
              </a:ext>
            </a:extLst>
          </p:cNvPr>
          <p:cNvSpPr/>
          <p:nvPr/>
        </p:nvSpPr>
        <p:spPr>
          <a:xfrm>
            <a:off x="7142751" y="2327196"/>
            <a:ext cx="12678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Learned Points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6028C5-7CC4-449C-8150-BA9377028E26}"/>
              </a:ext>
            </a:extLst>
          </p:cNvPr>
          <p:cNvCxnSpPr/>
          <p:nvPr/>
        </p:nvCxnSpPr>
        <p:spPr>
          <a:xfrm>
            <a:off x="2914280" y="4260496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D510C16-B473-4D80-B6F7-D00ECFA6F2C2}"/>
              </a:ext>
            </a:extLst>
          </p:cNvPr>
          <p:cNvCxnSpPr>
            <a:cxnSpLocks/>
          </p:cNvCxnSpPr>
          <p:nvPr/>
        </p:nvCxnSpPr>
        <p:spPr>
          <a:xfrm rot="10800000">
            <a:off x="2860389" y="5510783"/>
            <a:ext cx="331544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8B63F78-A5A2-45BC-8A51-CB2BED1D695D}"/>
              </a:ext>
            </a:extLst>
          </p:cNvPr>
          <p:cNvSpPr/>
          <p:nvPr/>
        </p:nvSpPr>
        <p:spPr>
          <a:xfrm>
            <a:off x="3481195" y="5212378"/>
            <a:ext cx="22154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 Page,</a:t>
            </a:r>
          </a:p>
          <a:p>
            <a:pPr algn="ctr"/>
            <a:r>
              <a:rPr lang="en-US" altLang="zh-CN" sz="1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Advertising optimization</a:t>
            </a:r>
            <a:endParaRPr lang="zh-CN" altLang="en-US" sz="16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602781-57C7-4D00-9A99-C3D34E805CEF}"/>
              </a:ext>
            </a:extLst>
          </p:cNvPr>
          <p:cNvSpPr/>
          <p:nvPr/>
        </p:nvSpPr>
        <p:spPr>
          <a:xfrm>
            <a:off x="3911633" y="3942503"/>
            <a:ext cx="13789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Username,pID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AAC012-FE88-4157-8E4B-433DBE7E66CB}"/>
              </a:ext>
            </a:extLst>
          </p:cNvPr>
          <p:cNvSpPr/>
          <p:nvPr/>
        </p:nvSpPr>
        <p:spPr>
          <a:xfrm>
            <a:off x="1309223" y="4599621"/>
            <a:ext cx="15642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Knowledge</a:t>
            </a:r>
          </a:p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03E1EE-63FB-42FC-B75C-09D8EFDD728C}"/>
              </a:ext>
            </a:extLst>
          </p:cNvPr>
          <p:cNvCxnSpPr/>
          <p:nvPr/>
        </p:nvCxnSpPr>
        <p:spPr>
          <a:xfrm>
            <a:off x="701524" y="3856946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E3421E0-BE02-499F-9485-17629ED2D539}"/>
              </a:ext>
            </a:extLst>
          </p:cNvPr>
          <p:cNvCxnSpPr/>
          <p:nvPr/>
        </p:nvCxnSpPr>
        <p:spPr>
          <a:xfrm>
            <a:off x="5646058" y="3784154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D02AAF4-06E8-4774-9B90-F2DFD70DA0F7}"/>
              </a:ext>
            </a:extLst>
          </p:cNvPr>
          <p:cNvCxnSpPr>
            <a:cxnSpLocks/>
          </p:cNvCxnSpPr>
          <p:nvPr/>
        </p:nvCxnSpPr>
        <p:spPr>
          <a:xfrm>
            <a:off x="7142751" y="1929272"/>
            <a:ext cx="679108" cy="38201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9106D64-D21A-4980-8B3B-3DCAD70B1BD8}"/>
              </a:ext>
            </a:extLst>
          </p:cNvPr>
          <p:cNvCxnSpPr>
            <a:cxnSpLocks/>
          </p:cNvCxnSpPr>
          <p:nvPr/>
        </p:nvCxnSpPr>
        <p:spPr>
          <a:xfrm flipH="1">
            <a:off x="7142751" y="2633174"/>
            <a:ext cx="680587" cy="47993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7236E405-3800-4827-888B-E3009F8B6A97}"/>
              </a:ext>
            </a:extLst>
          </p:cNvPr>
          <p:cNvSpPr/>
          <p:nvPr/>
        </p:nvSpPr>
        <p:spPr>
          <a:xfrm>
            <a:off x="6442090" y="3076640"/>
            <a:ext cx="16251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Replot SkillTree.png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196F8F-CA13-4A20-B3D6-238A13CB204A}"/>
              </a:ext>
            </a:extLst>
          </p:cNvPr>
          <p:cNvSpPr/>
          <p:nvPr/>
        </p:nvSpPr>
        <p:spPr>
          <a:xfrm>
            <a:off x="7320000" y="3955197"/>
            <a:ext cx="8956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UserInfo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89A5AC-C7A1-4E77-81AD-C0C83E113773}"/>
              </a:ext>
            </a:extLst>
          </p:cNvPr>
          <p:cNvSpPr/>
          <p:nvPr/>
        </p:nvSpPr>
        <p:spPr>
          <a:xfrm>
            <a:off x="7111013" y="4793387"/>
            <a:ext cx="133132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Career Selected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F2DACFB-19E1-4140-BD89-AEDB74F764CC}"/>
              </a:ext>
            </a:extLst>
          </p:cNvPr>
          <p:cNvCxnSpPr>
            <a:cxnSpLocks/>
          </p:cNvCxnSpPr>
          <p:nvPr/>
        </p:nvCxnSpPr>
        <p:spPr>
          <a:xfrm>
            <a:off x="7794853" y="4310728"/>
            <a:ext cx="54012" cy="48372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1CF2F6-DF0B-43AA-AB8A-4B86860DA5B6}"/>
              </a:ext>
            </a:extLst>
          </p:cNvPr>
          <p:cNvCxnSpPr>
            <a:cxnSpLocks/>
          </p:cNvCxnSpPr>
          <p:nvPr/>
        </p:nvCxnSpPr>
        <p:spPr>
          <a:xfrm flipH="1">
            <a:off x="7368950" y="5099365"/>
            <a:ext cx="454389" cy="49539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8297FBD-776D-45D4-AB30-D3EC15BE5BFB}"/>
              </a:ext>
            </a:extLst>
          </p:cNvPr>
          <p:cNvSpPr/>
          <p:nvPr/>
        </p:nvSpPr>
        <p:spPr>
          <a:xfrm>
            <a:off x="6269800" y="5542831"/>
            <a:ext cx="196970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Advertising optimization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9D6126-AD4F-4B3E-B0BF-D5EBD861EB15}"/>
              </a:ext>
            </a:extLst>
          </p:cNvPr>
          <p:cNvSpPr/>
          <p:nvPr/>
        </p:nvSpPr>
        <p:spPr>
          <a:xfrm>
            <a:off x="6229720" y="3958358"/>
            <a:ext cx="696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Points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9C16D41-5148-4875-9D0A-38C886FDA423}"/>
              </a:ext>
            </a:extLst>
          </p:cNvPr>
          <p:cNvCxnSpPr>
            <a:cxnSpLocks/>
          </p:cNvCxnSpPr>
          <p:nvPr/>
        </p:nvCxnSpPr>
        <p:spPr>
          <a:xfrm flipH="1">
            <a:off x="6517541" y="4310728"/>
            <a:ext cx="49027" cy="54468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C280DAB6-B914-4DBD-92BB-864B7E401A6A}"/>
              </a:ext>
            </a:extLst>
          </p:cNvPr>
          <p:cNvSpPr/>
          <p:nvPr/>
        </p:nvSpPr>
        <p:spPr>
          <a:xfrm>
            <a:off x="6010447" y="4798716"/>
            <a:ext cx="9585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 Page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2466455-FF41-48E8-B5A6-4D983B0536F8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489745" y="5106493"/>
            <a:ext cx="506197" cy="4913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716E0B-6CE0-440A-B897-733FC2A33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18711"/>
              </p:ext>
            </p:extLst>
          </p:nvPr>
        </p:nvGraphicFramePr>
        <p:xfrm>
          <a:off x="5716003" y="1086686"/>
          <a:ext cx="1765300" cy="1797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5726945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658187271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questions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80443940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26477415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8009103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82906647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98984953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answer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81115678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optionA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69124888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optionB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9990493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optionC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18180104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optionD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61614568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DD0D83-B08D-4AAE-993A-D1CF75E19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70410"/>
              </p:ext>
            </p:extLst>
          </p:nvPr>
        </p:nvGraphicFramePr>
        <p:xfrm>
          <a:off x="1662697" y="1017170"/>
          <a:ext cx="1765300" cy="1797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2239746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3686882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7165774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4418427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40825114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00281176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16167335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15535031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career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50428759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3500892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7291059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pIDN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5187448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465DA0-B2A5-495A-BD1E-34482A7565CD}"/>
              </a:ext>
            </a:extLst>
          </p:cNvPr>
          <p:cNvGraphicFramePr>
            <a:graphicFrameLocks noGrp="1"/>
          </p:cNvGraphicFramePr>
          <p:nvPr/>
        </p:nvGraphicFramePr>
        <p:xfrm>
          <a:off x="3689350" y="2711450"/>
          <a:ext cx="1765300" cy="143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8948045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784359027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skilltreepoints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2764525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84026565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96060834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careear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70742779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81589686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25549618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picaddress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74590751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3228518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DF5B7F9-C957-4248-B485-A9889A66F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5623"/>
              </p:ext>
            </p:extLst>
          </p:nvPr>
        </p:nvGraphicFramePr>
        <p:xfrm>
          <a:off x="1144337" y="4106779"/>
          <a:ext cx="1765300" cy="1078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65786533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623323979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4285897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59336674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career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84012571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branch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3625904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88413753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13799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133</Words>
  <Application>Microsoft Office PowerPoint</Application>
  <PresentationFormat>全屏显示(4:3)</PresentationFormat>
  <Paragraphs>104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Jingyu</dc:creator>
  <cp:lastModifiedBy>Yang Jingyu</cp:lastModifiedBy>
  <cp:revision>4</cp:revision>
  <dcterms:created xsi:type="dcterms:W3CDTF">2018-04-21T13:38:11Z</dcterms:created>
  <dcterms:modified xsi:type="dcterms:W3CDTF">2018-04-21T14:19:42Z</dcterms:modified>
</cp:coreProperties>
</file>