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078FD-E716-4EC3-A91A-82AB1402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6033D1-F9F0-4498-BCEB-BC4705933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27A0A-7625-4A0F-9410-E3B40251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F6F3-E08A-4340-BA79-58565CBB2CAD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4A5D8-FB96-4CB6-9A32-1E3A3783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A36E0-3CA3-4B65-BC98-732773AE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BCA5-E292-402A-B0AD-8162D70A0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BF64C-3917-4549-9017-81085A06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7F3F9B-998E-4937-8EE4-73C81E734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A3C35-FF7B-4E7F-9257-01D4617B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F6F3-E08A-4340-BA79-58565CBB2CAD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C40A1-8AD6-427B-B067-B026497D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79AAE-A6AD-41C0-B87A-CD81893B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BCA5-E292-402A-B0AD-8162D70A0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4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B4DE25-3242-4E06-9223-DC0C2DEF9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404492-E95F-4562-9BDB-AE5C8A40B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2367C-1245-4DF0-929B-6B1FE1D7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F6F3-E08A-4340-BA79-58565CBB2CAD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3E07A-6CDB-4A68-B583-7C1AC508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07F68-E3BC-482C-96A3-DB0ADB50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BCA5-E292-402A-B0AD-8162D70A0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8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E0EE4-92C6-4887-A56D-01E6BC2E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BB9D2-0196-42EB-B95E-D8561F171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59E4B-99D4-480F-BA4C-E8440E6B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F6F3-E08A-4340-BA79-58565CBB2CAD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D184F-A22B-4AAF-98A2-9C3F42C0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D0800-5673-483E-BA18-2D01B186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BCA5-E292-402A-B0AD-8162D70A0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7BF59-79FB-4D71-92C8-2C28A946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6CB51-ABCA-4EBA-86B3-3B7AB66C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7F447-9CE1-4854-9BC4-C46609C0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F6F3-E08A-4340-BA79-58565CBB2CAD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16F7D-6363-4456-BEC9-80368C8F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BC1F4-9F53-407A-B359-C3D4C3B0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BCA5-E292-402A-B0AD-8162D70A0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0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84002-0109-4541-AC02-AC8EB5CA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2A2B2-7A27-4ECB-BDAE-BE9F13BDA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BD80EF-1BFF-491B-B181-DAB5C657E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1195D9-D49B-4C12-AC4A-ED72660E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F6F3-E08A-4340-BA79-58565CBB2CAD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3ED76-BB93-4B71-A790-B4876D19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77031-433C-4AC6-97E3-AF11278D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BCA5-E292-402A-B0AD-8162D70A0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BC829-9342-4113-8192-E28530CE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583571-6FF2-49EA-AA5A-39FF9F177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7D9072-768B-46E9-BE17-517C687D4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DFA91C-8C70-4A28-8F8E-4CBBF4FEB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2AD1CA-DE63-4880-89FC-1F277D6A0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C75968-B2CF-41EA-9E18-E74BFFA4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F6F3-E08A-4340-BA79-58565CBB2CAD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21064D-B6FD-4717-AA1F-50175EED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178929-B257-4D05-9D2B-DD6D24B5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BCA5-E292-402A-B0AD-8162D70A0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7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42A1D-0799-4739-9538-7ABCEB8A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75E75C-EA68-45B4-9473-BFCB71DF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F6F3-E08A-4340-BA79-58565CBB2CAD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031367-6E11-4971-8FF6-E1591B7E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A271E4-6FF0-4B70-B403-14A173C5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BCA5-E292-402A-B0AD-8162D70A0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9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30ACD0-F9B2-459A-8CCA-D7D1F993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F6F3-E08A-4340-BA79-58565CBB2CAD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7BBDD5-B8F3-46B8-9E6C-F75067EB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44EFD-E136-48DA-A85B-F9B8DD05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BCA5-E292-402A-B0AD-8162D70A0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C0588-C047-43FA-86A5-B1F3056F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DB4CD-9D19-45E2-85F1-DBE823BE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DD1643-D4ED-4457-A284-FD7497B1F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AE3465-F250-4988-BC64-3ADDF335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F6F3-E08A-4340-BA79-58565CBB2CAD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A252BA-32C5-4B2D-B67B-282F348D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2874B-DBB0-4D88-A671-0A78D86C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BCA5-E292-402A-B0AD-8162D70A0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2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027E1-0CFE-415E-85FC-18A2A147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5583A-0E4D-4055-A352-293604435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232652-A4A0-4F33-BFF0-7FA8874B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84B74-B74C-49FA-A980-36438FE6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F6F3-E08A-4340-BA79-58565CBB2CAD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CCE443-71F5-4EC6-BFA4-CE67A201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F62DB6-F99D-4F63-9C72-39D12BCB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BCA5-E292-402A-B0AD-8162D70A0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A01D68-6D07-4907-9D22-815B2D75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96DD89-7DE2-41C2-A262-D33777ECB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D4F6B-F0AF-401F-9B66-F80757B99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CF6F3-E08A-4340-BA79-58565CBB2CAD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6CDCB-D8FA-4744-9E03-945BE9D46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08D58-13EA-467B-846A-6382C7BCF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BCA5-E292-402A-B0AD-8162D70A0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4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731AD-0CC6-4115-BA1E-A163CEEC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42933" cy="818355"/>
          </a:xfrm>
        </p:spPr>
        <p:txBody>
          <a:bodyPr/>
          <a:lstStyle/>
          <a:p>
            <a:r>
              <a:rPr lang="en-US" altLang="zh-CN" dirty="0"/>
              <a:t>AI Learning Adviser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7941E-AD4A-4082-B53F-DEB7D656E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4" y="1690688"/>
            <a:ext cx="468206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Problem &amp; Scenario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AI tech explosion                           </a:t>
            </a:r>
          </a:p>
          <a:p>
            <a:pPr marL="0" indent="0">
              <a:buNone/>
            </a:pPr>
            <a:r>
              <a:rPr lang="en-US" altLang="zh-CN" dirty="0"/>
              <a:t>Start new AI career</a:t>
            </a:r>
          </a:p>
          <a:p>
            <a:pPr marL="0" indent="0">
              <a:buNone/>
            </a:pPr>
            <a:r>
              <a:rPr lang="en-US" altLang="zh-CN" dirty="0"/>
              <a:t>No time &amp; guidance </a:t>
            </a:r>
          </a:p>
          <a:p>
            <a:pPr marL="0" indent="0">
              <a:buNone/>
            </a:pPr>
            <a:r>
              <a:rPr lang="en-US" altLang="zh-CN" dirty="0"/>
              <a:t> -to do systematisms study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03871F-C52C-4BE1-9FB6-5BCD7B33C6F2}"/>
              </a:ext>
            </a:extLst>
          </p:cNvPr>
          <p:cNvSpPr txBox="1"/>
          <p:nvPr/>
        </p:nvSpPr>
        <p:spPr>
          <a:xfrm>
            <a:off x="5765800" y="1690688"/>
            <a:ext cx="5190067" cy="383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/>
              <a:t>Solutions &amp; Features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/>
              <a:t>Career-driven and customization evaluation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/>
              <a:t>Long-term stimulated learning accompany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51756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D7953-0AE6-434D-BAD4-876A4079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08600" cy="845608"/>
          </a:xfrm>
        </p:spPr>
        <p:txBody>
          <a:bodyPr/>
          <a:lstStyle/>
          <a:p>
            <a:r>
              <a:rPr lang="en-US" altLang="zh-CN" dirty="0"/>
              <a:t>Why we are different?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25CBFC-130F-41F5-984B-238F6F03C5D2}"/>
              </a:ext>
            </a:extLst>
          </p:cNvPr>
          <p:cNvSpPr/>
          <p:nvPr/>
        </p:nvSpPr>
        <p:spPr>
          <a:xfrm>
            <a:off x="355599" y="745067"/>
            <a:ext cx="11573933" cy="3166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F5F035-49C1-4DEC-AEF3-CE891A8DF9E8}"/>
              </a:ext>
            </a:extLst>
          </p:cNvPr>
          <p:cNvSpPr/>
          <p:nvPr/>
        </p:nvSpPr>
        <p:spPr>
          <a:xfrm>
            <a:off x="355599" y="4148667"/>
            <a:ext cx="2413002" cy="2379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7BB231-7714-4D43-B812-9FB53C18FA3C}"/>
              </a:ext>
            </a:extLst>
          </p:cNvPr>
          <p:cNvSpPr/>
          <p:nvPr/>
        </p:nvSpPr>
        <p:spPr>
          <a:xfrm>
            <a:off x="4889499" y="4148666"/>
            <a:ext cx="2413002" cy="2379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FE46DB-AF97-4937-97DB-8D35346131C3}"/>
              </a:ext>
            </a:extLst>
          </p:cNvPr>
          <p:cNvSpPr/>
          <p:nvPr/>
        </p:nvSpPr>
        <p:spPr>
          <a:xfrm>
            <a:off x="9516530" y="4148666"/>
            <a:ext cx="2413002" cy="2379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42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D7953-0AE6-434D-BAD4-876A4079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07134" cy="845608"/>
          </a:xfrm>
        </p:spPr>
        <p:txBody>
          <a:bodyPr>
            <a:normAutofit/>
          </a:bodyPr>
          <a:lstStyle/>
          <a:p>
            <a:r>
              <a:rPr lang="en-US" altLang="zh-CN" dirty="0"/>
              <a:t>Business model &amp; Revenue scenarios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5209024-FE5C-465E-92ED-B3EF303D563D}"/>
              </a:ext>
            </a:extLst>
          </p:cNvPr>
          <p:cNvSpPr/>
          <p:nvPr/>
        </p:nvSpPr>
        <p:spPr>
          <a:xfrm>
            <a:off x="3062341" y="1295400"/>
            <a:ext cx="3469629" cy="707689"/>
          </a:xfrm>
          <a:prstGeom prst="ellipse">
            <a:avLst/>
          </a:prstGeom>
          <a:solidFill>
            <a:schemeClr val="folHlink"/>
          </a:solidFill>
          <a:ln w="9525">
            <a:noFill/>
          </a:ln>
          <a:effectLst>
            <a:outerShdw dist="85194" dir="1593903" algn="ctr" rotWithShape="0">
              <a:schemeClr val="tx1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Do test and growth hacking</a:t>
            </a:r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54AEA163-5A5E-4D5D-AB19-F421F7B9540E}"/>
              </a:ext>
            </a:extLst>
          </p:cNvPr>
          <p:cNvSpPr/>
          <p:nvPr/>
        </p:nvSpPr>
        <p:spPr>
          <a:xfrm>
            <a:off x="1823188" y="2620473"/>
            <a:ext cx="495661" cy="1946144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50320DC2-4674-4B09-BA5F-5409F0888CFE}"/>
              </a:ext>
            </a:extLst>
          </p:cNvPr>
          <p:cNvSpPr/>
          <p:nvPr/>
        </p:nvSpPr>
        <p:spPr>
          <a:xfrm>
            <a:off x="2318849" y="4566617"/>
            <a:ext cx="503922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1CC3766D-3FB2-40BF-BD0E-9EFA839E08E5}"/>
              </a:ext>
            </a:extLst>
          </p:cNvPr>
          <p:cNvSpPr/>
          <p:nvPr/>
        </p:nvSpPr>
        <p:spPr>
          <a:xfrm rot="2058169">
            <a:off x="7358072" y="2620473"/>
            <a:ext cx="495661" cy="1946144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AFE4437A-29BA-4253-80FB-C0E130E55558}"/>
              </a:ext>
            </a:extLst>
          </p:cNvPr>
          <p:cNvSpPr/>
          <p:nvPr/>
        </p:nvSpPr>
        <p:spPr>
          <a:xfrm>
            <a:off x="1988409" y="3062778"/>
            <a:ext cx="578271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直接连接符 13">
            <a:extLst>
              <a:ext uri="{FF2B5EF4-FFF2-40B4-BE49-F238E27FC236}">
                <a16:creationId xmlns:a16="http://schemas.microsoft.com/office/drawing/2014/main" id="{36EBA7BF-86E8-4544-BEB6-86083DDDEF91}"/>
              </a:ext>
            </a:extLst>
          </p:cNvPr>
          <p:cNvSpPr/>
          <p:nvPr/>
        </p:nvSpPr>
        <p:spPr>
          <a:xfrm>
            <a:off x="2138140" y="3770467"/>
            <a:ext cx="5452274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D6C84560-0023-4906-A205-826850849C20}"/>
              </a:ext>
            </a:extLst>
          </p:cNvPr>
          <p:cNvSpPr/>
          <p:nvPr/>
        </p:nvSpPr>
        <p:spPr>
          <a:xfrm flipV="1">
            <a:off x="3888444" y="2180011"/>
            <a:ext cx="1817425" cy="26538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直接连接符 15">
            <a:extLst>
              <a:ext uri="{FF2B5EF4-FFF2-40B4-BE49-F238E27FC236}">
                <a16:creationId xmlns:a16="http://schemas.microsoft.com/office/drawing/2014/main" id="{6321BC7A-64A2-4F7A-A68B-C1D5B01CD5BF}"/>
              </a:ext>
            </a:extLst>
          </p:cNvPr>
          <p:cNvSpPr/>
          <p:nvPr/>
        </p:nvSpPr>
        <p:spPr>
          <a:xfrm>
            <a:off x="4053664" y="3770467"/>
            <a:ext cx="0" cy="7961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" name="直接连接符 16">
            <a:extLst>
              <a:ext uri="{FF2B5EF4-FFF2-40B4-BE49-F238E27FC236}">
                <a16:creationId xmlns:a16="http://schemas.microsoft.com/office/drawing/2014/main" id="{7C91BBF4-2D1C-459C-A97F-1B037E45A0FC}"/>
              </a:ext>
            </a:extLst>
          </p:cNvPr>
          <p:cNvSpPr/>
          <p:nvPr/>
        </p:nvSpPr>
        <p:spPr>
          <a:xfrm>
            <a:off x="5540648" y="3770467"/>
            <a:ext cx="0" cy="7961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" name="直接连接符 17">
            <a:extLst>
              <a:ext uri="{FF2B5EF4-FFF2-40B4-BE49-F238E27FC236}">
                <a16:creationId xmlns:a16="http://schemas.microsoft.com/office/drawing/2014/main" id="{5FF2730E-5A5F-45B6-80EB-84DD1CF44D95}"/>
              </a:ext>
            </a:extLst>
          </p:cNvPr>
          <p:cNvSpPr/>
          <p:nvPr/>
        </p:nvSpPr>
        <p:spPr>
          <a:xfrm>
            <a:off x="4053664" y="4566617"/>
            <a:ext cx="0" cy="79615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AC483CA0-AB47-488D-B924-92600F4EED1D}"/>
              </a:ext>
            </a:extLst>
          </p:cNvPr>
          <p:cNvSpPr/>
          <p:nvPr/>
        </p:nvSpPr>
        <p:spPr>
          <a:xfrm>
            <a:off x="5540648" y="4566617"/>
            <a:ext cx="0" cy="79615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0" name="直接连接符 19">
            <a:extLst>
              <a:ext uri="{FF2B5EF4-FFF2-40B4-BE49-F238E27FC236}">
                <a16:creationId xmlns:a16="http://schemas.microsoft.com/office/drawing/2014/main" id="{4BC11C73-7519-4170-82DD-9705A18C870C}"/>
              </a:ext>
            </a:extLst>
          </p:cNvPr>
          <p:cNvSpPr/>
          <p:nvPr/>
        </p:nvSpPr>
        <p:spPr>
          <a:xfrm>
            <a:off x="4053664" y="5362766"/>
            <a:ext cx="1486984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直接连接符 20">
            <a:extLst>
              <a:ext uri="{FF2B5EF4-FFF2-40B4-BE49-F238E27FC236}">
                <a16:creationId xmlns:a16="http://schemas.microsoft.com/office/drawing/2014/main" id="{590355C2-0236-47A2-A1E2-D0F061F74ACE}"/>
              </a:ext>
            </a:extLst>
          </p:cNvPr>
          <p:cNvSpPr/>
          <p:nvPr/>
        </p:nvSpPr>
        <p:spPr>
          <a:xfrm>
            <a:off x="5540648" y="5362766"/>
            <a:ext cx="0" cy="7961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直接连接符 21">
            <a:extLst>
              <a:ext uri="{FF2B5EF4-FFF2-40B4-BE49-F238E27FC236}">
                <a16:creationId xmlns:a16="http://schemas.microsoft.com/office/drawing/2014/main" id="{2DBCB308-2F69-496A-99BC-3704D24C57B6}"/>
              </a:ext>
            </a:extLst>
          </p:cNvPr>
          <p:cNvSpPr/>
          <p:nvPr/>
        </p:nvSpPr>
        <p:spPr>
          <a:xfrm>
            <a:off x="4053664" y="5362766"/>
            <a:ext cx="0" cy="7961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直接连接符 22">
            <a:extLst>
              <a:ext uri="{FF2B5EF4-FFF2-40B4-BE49-F238E27FC236}">
                <a16:creationId xmlns:a16="http://schemas.microsoft.com/office/drawing/2014/main" id="{600966E2-0EE2-4269-BA09-98D8026711D1}"/>
              </a:ext>
            </a:extLst>
          </p:cNvPr>
          <p:cNvSpPr/>
          <p:nvPr/>
        </p:nvSpPr>
        <p:spPr>
          <a:xfrm>
            <a:off x="4053664" y="6158916"/>
            <a:ext cx="1486984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31CF7E-535B-4993-B3EE-22D1B9F063F5}"/>
              </a:ext>
            </a:extLst>
          </p:cNvPr>
          <p:cNvSpPr txBox="1"/>
          <p:nvPr/>
        </p:nvSpPr>
        <p:spPr>
          <a:xfrm>
            <a:off x="3548376" y="3206065"/>
            <a:ext cx="2813591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1.Keep learning under our guidance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1E8653-BD53-4911-A50D-1B2223D74EFA}"/>
              </a:ext>
            </a:extLst>
          </p:cNvPr>
          <p:cNvSpPr txBox="1"/>
          <p:nvPr/>
        </p:nvSpPr>
        <p:spPr>
          <a:xfrm>
            <a:off x="2271922" y="3973336"/>
            <a:ext cx="123623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2.Keep testing</a:t>
            </a:r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50B5D8-0DF3-46E1-AE39-7DCF7B118ACB}"/>
              </a:ext>
            </a:extLst>
          </p:cNvPr>
          <p:cNvSpPr/>
          <p:nvPr/>
        </p:nvSpPr>
        <p:spPr>
          <a:xfrm>
            <a:off x="5958724" y="3978507"/>
            <a:ext cx="1489510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3. Light the whole</a:t>
            </a:r>
          </a:p>
          <a:p>
            <a:pPr lvl="0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Skill tree 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5E25421-5E59-4561-A6B7-01A8315CBB88}"/>
              </a:ext>
            </a:extLst>
          </p:cNvPr>
          <p:cNvSpPr/>
          <p:nvPr/>
        </p:nvSpPr>
        <p:spPr>
          <a:xfrm>
            <a:off x="4053664" y="3770467"/>
            <a:ext cx="1486984" cy="79615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直接连接符 27">
            <a:extLst>
              <a:ext uri="{FF2B5EF4-FFF2-40B4-BE49-F238E27FC236}">
                <a16:creationId xmlns:a16="http://schemas.microsoft.com/office/drawing/2014/main" id="{690C4A7E-CE18-4A0F-943C-B54CCF40383C}"/>
              </a:ext>
            </a:extLst>
          </p:cNvPr>
          <p:cNvSpPr/>
          <p:nvPr/>
        </p:nvSpPr>
        <p:spPr>
          <a:xfrm>
            <a:off x="4053664" y="3770467"/>
            <a:ext cx="0" cy="796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" name="直接连接符 28">
            <a:extLst>
              <a:ext uri="{FF2B5EF4-FFF2-40B4-BE49-F238E27FC236}">
                <a16:creationId xmlns:a16="http://schemas.microsoft.com/office/drawing/2014/main" id="{990F0655-5D0F-4C4B-8CFE-6397045CA896}"/>
              </a:ext>
            </a:extLst>
          </p:cNvPr>
          <p:cNvSpPr/>
          <p:nvPr/>
        </p:nvSpPr>
        <p:spPr>
          <a:xfrm>
            <a:off x="5540648" y="3770467"/>
            <a:ext cx="0" cy="7961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A01B6EA-A3B7-4159-9D93-F711EC485077}"/>
              </a:ext>
            </a:extLst>
          </p:cNvPr>
          <p:cNvSpPr txBox="1"/>
          <p:nvPr/>
        </p:nvSpPr>
        <p:spPr>
          <a:xfrm>
            <a:off x="3573234" y="6353120"/>
            <a:ext cx="2891357" cy="46257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    Get the certification </a:t>
            </a:r>
          </a:p>
          <a:p>
            <a:pPr lvl="0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And  AI companies interview chance </a:t>
            </a:r>
          </a:p>
        </p:txBody>
      </p:sp>
      <p:sp>
        <p:nvSpPr>
          <p:cNvPr id="32" name="直接连接符 31">
            <a:extLst>
              <a:ext uri="{FF2B5EF4-FFF2-40B4-BE49-F238E27FC236}">
                <a16:creationId xmlns:a16="http://schemas.microsoft.com/office/drawing/2014/main" id="{0BFB04F2-AC89-4AAB-B444-2E967DE2E7A0}"/>
              </a:ext>
            </a:extLst>
          </p:cNvPr>
          <p:cNvSpPr/>
          <p:nvPr/>
        </p:nvSpPr>
        <p:spPr>
          <a:xfrm>
            <a:off x="3302964" y="3178720"/>
            <a:ext cx="2" cy="44804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" name="直接连接符 32">
            <a:extLst>
              <a:ext uri="{FF2B5EF4-FFF2-40B4-BE49-F238E27FC236}">
                <a16:creationId xmlns:a16="http://schemas.microsoft.com/office/drawing/2014/main" id="{527FDEB0-FFE1-48FF-AAF7-1D7AAF79E2CC}"/>
              </a:ext>
            </a:extLst>
          </p:cNvPr>
          <p:cNvSpPr/>
          <p:nvPr/>
        </p:nvSpPr>
        <p:spPr>
          <a:xfrm rot="10828647" flipH="1">
            <a:off x="3573238" y="4151751"/>
            <a:ext cx="2217958" cy="1001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" name="直接连接符 33">
            <a:extLst>
              <a:ext uri="{FF2B5EF4-FFF2-40B4-BE49-F238E27FC236}">
                <a16:creationId xmlns:a16="http://schemas.microsoft.com/office/drawing/2014/main" id="{919A5176-6FC1-4A4B-8F43-FD6BB7D4F1E5}"/>
              </a:ext>
            </a:extLst>
          </p:cNvPr>
          <p:cNvSpPr/>
          <p:nvPr/>
        </p:nvSpPr>
        <p:spPr>
          <a:xfrm rot="10828647">
            <a:off x="4773591" y="5859432"/>
            <a:ext cx="3" cy="42550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" name="直接连接符 34">
            <a:extLst>
              <a:ext uri="{FF2B5EF4-FFF2-40B4-BE49-F238E27FC236}">
                <a16:creationId xmlns:a16="http://schemas.microsoft.com/office/drawing/2014/main" id="{01A54F28-DDBE-462D-9819-0D5A84C61E08}"/>
              </a:ext>
            </a:extLst>
          </p:cNvPr>
          <p:cNvSpPr/>
          <p:nvPr/>
        </p:nvSpPr>
        <p:spPr>
          <a:xfrm flipH="1">
            <a:off x="4775214" y="4313018"/>
            <a:ext cx="976988" cy="46166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FA716E0-C337-40CC-9CB6-2911CA4CC026}"/>
              </a:ext>
            </a:extLst>
          </p:cNvPr>
          <p:cNvSpPr/>
          <p:nvPr/>
        </p:nvSpPr>
        <p:spPr>
          <a:xfrm>
            <a:off x="4035029" y="4746676"/>
            <a:ext cx="1658496" cy="553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1000" b="1" dirty="0">
                <a:latin typeface="Arial" panose="020B0604020202020204" pitchFamily="34" charset="0"/>
                <a:ea typeface="宋体" panose="02010600030101010101" pitchFamily="2" charset="-122"/>
              </a:rPr>
              <a:t>4. Through the </a:t>
            </a:r>
          </a:p>
          <a:p>
            <a:pPr lvl="0"/>
            <a:r>
              <a:rPr lang="en-US" altLang="zh-CN" sz="1000" b="1" dirty="0">
                <a:latin typeface="Arial" panose="020B0604020202020204" pitchFamily="34" charset="0"/>
                <a:ea typeface="宋体" panose="02010600030101010101" pitchFamily="2" charset="-122"/>
              </a:rPr>
              <a:t>Outsource certification</a:t>
            </a:r>
          </a:p>
          <a:p>
            <a:pPr lvl="0"/>
            <a:r>
              <a:rPr lang="en-US" altLang="zh-CN" sz="1000" b="1" dirty="0">
                <a:latin typeface="Arial" panose="020B0604020202020204" pitchFamily="34" charset="0"/>
                <a:ea typeface="宋体" panose="02010600030101010101" pitchFamily="2" charset="-122"/>
              </a:rPr>
              <a:t>test </a:t>
            </a:r>
          </a:p>
        </p:txBody>
      </p:sp>
      <p:sp>
        <p:nvSpPr>
          <p:cNvPr id="37" name="直接连接符 36">
            <a:extLst>
              <a:ext uri="{FF2B5EF4-FFF2-40B4-BE49-F238E27FC236}">
                <a16:creationId xmlns:a16="http://schemas.microsoft.com/office/drawing/2014/main" id="{2E8A567D-E6B0-4474-9AB8-9D23BB784F13}"/>
              </a:ext>
            </a:extLst>
          </p:cNvPr>
          <p:cNvSpPr/>
          <p:nvPr/>
        </p:nvSpPr>
        <p:spPr>
          <a:xfrm rot="10828647" flipH="1">
            <a:off x="7358076" y="4226240"/>
            <a:ext cx="2217958" cy="1001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" name="直接连接符 37">
            <a:extLst>
              <a:ext uri="{FF2B5EF4-FFF2-40B4-BE49-F238E27FC236}">
                <a16:creationId xmlns:a16="http://schemas.microsoft.com/office/drawing/2014/main" id="{A6A918D3-2123-4B4E-B946-C117A8D02472}"/>
              </a:ext>
            </a:extLst>
          </p:cNvPr>
          <p:cNvSpPr/>
          <p:nvPr/>
        </p:nvSpPr>
        <p:spPr>
          <a:xfrm rot="10828647" flipH="1">
            <a:off x="5540652" y="5016683"/>
            <a:ext cx="2217958" cy="1001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" name="直接连接符 38">
            <a:extLst>
              <a:ext uri="{FF2B5EF4-FFF2-40B4-BE49-F238E27FC236}">
                <a16:creationId xmlns:a16="http://schemas.microsoft.com/office/drawing/2014/main" id="{945F24D4-AB21-402A-90DB-B2C994DEC5E4}"/>
              </a:ext>
            </a:extLst>
          </p:cNvPr>
          <p:cNvSpPr/>
          <p:nvPr/>
        </p:nvSpPr>
        <p:spPr>
          <a:xfrm rot="10828647" flipH="1">
            <a:off x="5553164" y="5868680"/>
            <a:ext cx="2217958" cy="1001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" name="直接连接符 39">
            <a:extLst>
              <a:ext uri="{FF2B5EF4-FFF2-40B4-BE49-F238E27FC236}">
                <a16:creationId xmlns:a16="http://schemas.microsoft.com/office/drawing/2014/main" id="{98C56233-21EF-4DD3-A972-6AEC5EDD0888}"/>
              </a:ext>
            </a:extLst>
          </p:cNvPr>
          <p:cNvSpPr/>
          <p:nvPr/>
        </p:nvSpPr>
        <p:spPr>
          <a:xfrm rot="10828647">
            <a:off x="1394604" y="4169608"/>
            <a:ext cx="807443" cy="2801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71272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EA38717-E1CA-4CE7-B779-9E2502E2314C}"/>
              </a:ext>
            </a:extLst>
          </p:cNvPr>
          <p:cNvGrpSpPr/>
          <p:nvPr/>
        </p:nvGrpSpPr>
        <p:grpSpPr>
          <a:xfrm>
            <a:off x="3184747" y="623977"/>
            <a:ext cx="2924201" cy="6080703"/>
            <a:chOff x="701524" y="387048"/>
            <a:chExt cx="2830286" cy="621211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81A25BB-E86D-4093-894C-481FD43A655A}"/>
                </a:ext>
              </a:extLst>
            </p:cNvPr>
            <p:cNvGrpSpPr/>
            <p:nvPr/>
          </p:nvGrpSpPr>
          <p:grpSpPr>
            <a:xfrm>
              <a:off x="701524" y="387048"/>
              <a:ext cx="2830286" cy="6212114"/>
              <a:chOff x="701524" y="387048"/>
              <a:chExt cx="2830286" cy="6212114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1C0D431A-205E-48BB-9747-32CDABF3668B}"/>
                  </a:ext>
                </a:extLst>
              </p:cNvPr>
              <p:cNvSpPr/>
              <p:nvPr/>
            </p:nvSpPr>
            <p:spPr>
              <a:xfrm>
                <a:off x="701524" y="387048"/>
                <a:ext cx="2830286" cy="621211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D9603B0B-6CE8-4E13-975E-EDE84C00F5DC}"/>
                  </a:ext>
                </a:extLst>
              </p:cNvPr>
              <p:cNvCxnSpPr/>
              <p:nvPr/>
            </p:nvCxnSpPr>
            <p:spPr>
              <a:xfrm>
                <a:off x="701524" y="1083733"/>
                <a:ext cx="28302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FC607AF-BD40-4AE8-BE8F-1AED683EB955}"/>
                </a:ext>
              </a:extLst>
            </p:cNvPr>
            <p:cNvSpPr/>
            <p:nvPr/>
          </p:nvSpPr>
          <p:spPr>
            <a:xfrm>
              <a:off x="1577096" y="387048"/>
              <a:ext cx="1079142" cy="7471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62C0CE4-C26D-4021-B87C-9D8AEE7CDE95}"/>
              </a:ext>
            </a:extLst>
          </p:cNvPr>
          <p:cNvGrpSpPr/>
          <p:nvPr/>
        </p:nvGrpSpPr>
        <p:grpSpPr>
          <a:xfrm>
            <a:off x="8129281" y="623977"/>
            <a:ext cx="2924201" cy="6080699"/>
            <a:chOff x="701524" y="387048"/>
            <a:chExt cx="2830286" cy="621211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FCB43ED-498E-4D5E-A43D-76127A23A951}"/>
                </a:ext>
              </a:extLst>
            </p:cNvPr>
            <p:cNvGrpSpPr/>
            <p:nvPr/>
          </p:nvGrpSpPr>
          <p:grpSpPr>
            <a:xfrm>
              <a:off x="701524" y="387048"/>
              <a:ext cx="2830286" cy="6212114"/>
              <a:chOff x="701524" y="387048"/>
              <a:chExt cx="2830286" cy="6212114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4B28D3EC-5D56-4183-85D6-6C81EFFF6B82}"/>
                  </a:ext>
                </a:extLst>
              </p:cNvPr>
              <p:cNvSpPr/>
              <p:nvPr/>
            </p:nvSpPr>
            <p:spPr>
              <a:xfrm>
                <a:off x="701524" y="387048"/>
                <a:ext cx="2830286" cy="621211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CA84267D-E720-4389-8C31-F1CE4BFF0516}"/>
                  </a:ext>
                </a:extLst>
              </p:cNvPr>
              <p:cNvCxnSpPr/>
              <p:nvPr/>
            </p:nvCxnSpPr>
            <p:spPr>
              <a:xfrm>
                <a:off x="701524" y="1083733"/>
                <a:ext cx="28302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B9EE086-3C63-4226-BC6F-EBC9063E1791}"/>
                </a:ext>
              </a:extLst>
            </p:cNvPr>
            <p:cNvSpPr/>
            <p:nvPr/>
          </p:nvSpPr>
          <p:spPr>
            <a:xfrm>
              <a:off x="1336647" y="387048"/>
              <a:ext cx="1560043" cy="74718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Server</a:t>
              </a: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F5279-ED8D-4149-A216-83FF1C8EF7F7}"/>
              </a:ext>
            </a:extLst>
          </p:cNvPr>
          <p:cNvCxnSpPr>
            <a:cxnSpLocks/>
          </p:cNvCxnSpPr>
          <p:nvPr/>
        </p:nvCxnSpPr>
        <p:spPr>
          <a:xfrm>
            <a:off x="5468329" y="2006546"/>
            <a:ext cx="3425453" cy="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3E8C84A-5653-4BEA-8CC9-58DD73802FA4}"/>
              </a:ext>
            </a:extLst>
          </p:cNvPr>
          <p:cNvCxnSpPr>
            <a:cxnSpLocks/>
          </p:cNvCxnSpPr>
          <p:nvPr/>
        </p:nvCxnSpPr>
        <p:spPr>
          <a:xfrm flipV="1">
            <a:off x="8742029" y="2516126"/>
            <a:ext cx="110013" cy="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4B2AAC5-9AA8-4B26-BB3D-894E3DEBECB0}"/>
              </a:ext>
            </a:extLst>
          </p:cNvPr>
          <p:cNvCxnSpPr>
            <a:cxnSpLocks/>
          </p:cNvCxnSpPr>
          <p:nvPr/>
        </p:nvCxnSpPr>
        <p:spPr>
          <a:xfrm>
            <a:off x="5397504" y="3466372"/>
            <a:ext cx="3425453" cy="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7ADB0DA-90C6-436A-A359-9B6D73833152}"/>
              </a:ext>
            </a:extLst>
          </p:cNvPr>
          <p:cNvSpPr/>
          <p:nvPr/>
        </p:nvSpPr>
        <p:spPr>
          <a:xfrm>
            <a:off x="3964101" y="1891015"/>
            <a:ext cx="1265664" cy="476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Up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372122-8F4C-4C9D-A714-691696DCBCCE}"/>
              </a:ext>
            </a:extLst>
          </p:cNvPr>
          <p:cNvSpPr/>
          <p:nvPr/>
        </p:nvSpPr>
        <p:spPr>
          <a:xfrm>
            <a:off x="6087271" y="1685906"/>
            <a:ext cx="2098730" cy="6041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username, password,</a:t>
            </a:r>
          </a:p>
          <a:p>
            <a:pPr algn="ctr"/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email, career</a:t>
            </a:r>
            <a:endParaRPr lang="zh-CN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07DC1D-051D-4C72-B1D9-180044521652}"/>
              </a:ext>
            </a:extLst>
          </p:cNvPr>
          <p:cNvSpPr/>
          <p:nvPr/>
        </p:nvSpPr>
        <p:spPr>
          <a:xfrm>
            <a:off x="6652011" y="2187486"/>
            <a:ext cx="868178" cy="3497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</a:t>
            </a:r>
            <a:endParaRPr lang="zh-CN" altLang="en-US" sz="16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4E81BD8-3223-4823-AC7D-11B699430B0C}"/>
              </a:ext>
            </a:extLst>
          </p:cNvPr>
          <p:cNvCxnSpPr>
            <a:cxnSpLocks/>
          </p:cNvCxnSpPr>
          <p:nvPr/>
        </p:nvCxnSpPr>
        <p:spPr>
          <a:xfrm flipV="1">
            <a:off x="8712944" y="3863570"/>
            <a:ext cx="110013" cy="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EB1993F-4727-467A-8151-3EA979D056D8}"/>
              </a:ext>
            </a:extLst>
          </p:cNvPr>
          <p:cNvSpPr/>
          <p:nvPr/>
        </p:nvSpPr>
        <p:spPr>
          <a:xfrm>
            <a:off x="6622926" y="3534930"/>
            <a:ext cx="868178" cy="3497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</a:t>
            </a:r>
            <a:endParaRPr lang="zh-CN" altLang="en-US" sz="16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DAAF24-2797-4E5E-AE80-CAAFDF03B3B4}"/>
              </a:ext>
            </a:extLst>
          </p:cNvPr>
          <p:cNvSpPr/>
          <p:nvPr/>
        </p:nvSpPr>
        <p:spPr>
          <a:xfrm>
            <a:off x="6091088" y="3142492"/>
            <a:ext cx="2052356" cy="3497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username, password</a:t>
            </a:r>
            <a:endParaRPr lang="zh-CN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57806E-871F-46B7-832C-4B59F3DA0385}"/>
              </a:ext>
            </a:extLst>
          </p:cNvPr>
          <p:cNvSpPr/>
          <p:nvPr/>
        </p:nvSpPr>
        <p:spPr>
          <a:xfrm>
            <a:off x="8942042" y="1891014"/>
            <a:ext cx="1191135" cy="476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0F395F-72D2-4078-9AA7-5D093D93EA67}"/>
              </a:ext>
            </a:extLst>
          </p:cNvPr>
          <p:cNvSpPr/>
          <p:nvPr/>
        </p:nvSpPr>
        <p:spPr>
          <a:xfrm>
            <a:off x="4032227" y="3341004"/>
            <a:ext cx="1124888" cy="476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In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6E9FC8B-0750-42E6-A9F3-7B0E917AB8C3}"/>
              </a:ext>
            </a:extLst>
          </p:cNvPr>
          <p:cNvSpPr/>
          <p:nvPr/>
        </p:nvSpPr>
        <p:spPr>
          <a:xfrm>
            <a:off x="9024595" y="3341003"/>
            <a:ext cx="1020547" cy="476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F6028C5-7CC4-449C-8150-BA9377028E26}"/>
              </a:ext>
            </a:extLst>
          </p:cNvPr>
          <p:cNvCxnSpPr>
            <a:cxnSpLocks/>
          </p:cNvCxnSpPr>
          <p:nvPr/>
        </p:nvCxnSpPr>
        <p:spPr>
          <a:xfrm>
            <a:off x="5397504" y="4654943"/>
            <a:ext cx="3425453" cy="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D510C16-B473-4D80-B6F7-D00ECFA6F2C2}"/>
              </a:ext>
            </a:extLst>
          </p:cNvPr>
          <p:cNvCxnSpPr>
            <a:cxnSpLocks/>
          </p:cNvCxnSpPr>
          <p:nvPr/>
        </p:nvCxnSpPr>
        <p:spPr>
          <a:xfrm flipV="1">
            <a:off x="8712944" y="5052141"/>
            <a:ext cx="110013" cy="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8B63F78-A5A2-45BC-8A51-CB2BED1D695D}"/>
              </a:ext>
            </a:extLst>
          </p:cNvPr>
          <p:cNvSpPr/>
          <p:nvPr/>
        </p:nvSpPr>
        <p:spPr>
          <a:xfrm>
            <a:off x="6470381" y="4728012"/>
            <a:ext cx="1303756" cy="3497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Questionare</a:t>
            </a:r>
            <a:endParaRPr lang="zh-CN" altLang="en-US" sz="16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602781-57C7-4D00-9A99-C3D34E805CEF}"/>
              </a:ext>
            </a:extLst>
          </p:cNvPr>
          <p:cNvSpPr/>
          <p:nvPr/>
        </p:nvSpPr>
        <p:spPr>
          <a:xfrm>
            <a:off x="6559165" y="4325716"/>
            <a:ext cx="1085140" cy="3497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</a:t>
            </a:r>
            <a:endParaRPr lang="zh-CN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FAAC012-FE88-4157-8E4B-433DBE7E66CB}"/>
              </a:ext>
            </a:extLst>
          </p:cNvPr>
          <p:cNvSpPr/>
          <p:nvPr/>
        </p:nvSpPr>
        <p:spPr>
          <a:xfrm>
            <a:off x="4214167" y="4620478"/>
            <a:ext cx="748931" cy="476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21949CC-CF20-45C9-9B61-176D42EC8847}"/>
              </a:ext>
            </a:extLst>
          </p:cNvPr>
          <p:cNvSpPr/>
          <p:nvPr/>
        </p:nvSpPr>
        <p:spPr>
          <a:xfrm>
            <a:off x="8926308" y="5118438"/>
            <a:ext cx="1277258" cy="476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A804C0E-17C1-4E93-BA65-846D6CA3029B}"/>
              </a:ext>
            </a:extLst>
          </p:cNvPr>
          <p:cNvCxnSpPr>
            <a:cxnSpLocks/>
          </p:cNvCxnSpPr>
          <p:nvPr/>
        </p:nvCxnSpPr>
        <p:spPr>
          <a:xfrm>
            <a:off x="5337392" y="5802955"/>
            <a:ext cx="3425453" cy="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D434D2-AFBB-4560-8169-248E6B649FCE}"/>
              </a:ext>
            </a:extLst>
          </p:cNvPr>
          <p:cNvCxnSpPr>
            <a:cxnSpLocks/>
          </p:cNvCxnSpPr>
          <p:nvPr/>
        </p:nvCxnSpPr>
        <p:spPr>
          <a:xfrm flipV="1">
            <a:off x="8652832" y="6200153"/>
            <a:ext cx="110013" cy="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64D1441-739A-4691-B00C-14807F8ADC8B}"/>
              </a:ext>
            </a:extLst>
          </p:cNvPr>
          <p:cNvSpPr/>
          <p:nvPr/>
        </p:nvSpPr>
        <p:spPr>
          <a:xfrm>
            <a:off x="6310469" y="5866638"/>
            <a:ext cx="1538936" cy="3497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Ability Analysis</a:t>
            </a:r>
            <a:endParaRPr lang="zh-CN" altLang="en-US" sz="16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E03F90-7652-4BFE-AD6A-0E706299D98D}"/>
              </a:ext>
            </a:extLst>
          </p:cNvPr>
          <p:cNvSpPr/>
          <p:nvPr/>
        </p:nvSpPr>
        <p:spPr>
          <a:xfrm>
            <a:off x="6499053" y="5473728"/>
            <a:ext cx="1085140" cy="3497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</a:t>
            </a:r>
            <a:endParaRPr lang="zh-CN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93B5FFA-CDD7-4EE4-9F7C-96481E57CBD8}"/>
              </a:ext>
            </a:extLst>
          </p:cNvPr>
          <p:cNvSpPr/>
          <p:nvPr/>
        </p:nvSpPr>
        <p:spPr>
          <a:xfrm>
            <a:off x="3978527" y="5768490"/>
            <a:ext cx="1111638" cy="476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Report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8884F1C-4F9F-4491-A91E-7D5BFFB6E132}"/>
              </a:ext>
            </a:extLst>
          </p:cNvPr>
          <p:cNvCxnSpPr>
            <a:cxnSpLocks/>
          </p:cNvCxnSpPr>
          <p:nvPr/>
        </p:nvCxnSpPr>
        <p:spPr>
          <a:xfrm>
            <a:off x="3184748" y="2978117"/>
            <a:ext cx="2924201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03E1EE-63FB-42FC-B75C-09D8EFDD728C}"/>
              </a:ext>
            </a:extLst>
          </p:cNvPr>
          <p:cNvCxnSpPr>
            <a:cxnSpLocks/>
          </p:cNvCxnSpPr>
          <p:nvPr/>
        </p:nvCxnSpPr>
        <p:spPr>
          <a:xfrm>
            <a:off x="3184748" y="4251393"/>
            <a:ext cx="2924201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38DDEFA-873A-424B-8205-8CEAF99CB21D}"/>
              </a:ext>
            </a:extLst>
          </p:cNvPr>
          <p:cNvCxnSpPr>
            <a:cxnSpLocks/>
          </p:cNvCxnSpPr>
          <p:nvPr/>
        </p:nvCxnSpPr>
        <p:spPr>
          <a:xfrm>
            <a:off x="3184748" y="5426143"/>
            <a:ext cx="2924201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F2E86B1-A8AB-455A-870C-39A497BF31F6}"/>
              </a:ext>
            </a:extLst>
          </p:cNvPr>
          <p:cNvCxnSpPr>
            <a:cxnSpLocks/>
          </p:cNvCxnSpPr>
          <p:nvPr/>
        </p:nvCxnSpPr>
        <p:spPr>
          <a:xfrm>
            <a:off x="8129282" y="2978117"/>
            <a:ext cx="2924201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E3421E0-BE02-499F-9485-17629ED2D539}"/>
              </a:ext>
            </a:extLst>
          </p:cNvPr>
          <p:cNvCxnSpPr>
            <a:cxnSpLocks/>
          </p:cNvCxnSpPr>
          <p:nvPr/>
        </p:nvCxnSpPr>
        <p:spPr>
          <a:xfrm>
            <a:off x="8129282" y="4178601"/>
            <a:ext cx="2924201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标题 1">
            <a:extLst>
              <a:ext uri="{FF2B5EF4-FFF2-40B4-BE49-F238E27FC236}">
                <a16:creationId xmlns:a16="http://schemas.microsoft.com/office/drawing/2014/main" id="{FD991AE1-0B36-4040-8625-E80697AF8E82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3256321" cy="216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Technical </a:t>
            </a:r>
          </a:p>
          <a:p>
            <a:r>
              <a:rPr lang="en-US" altLang="zh-CN" dirty="0"/>
              <a:t>details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26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EA38717-E1CA-4CE7-B779-9E2502E2314C}"/>
              </a:ext>
            </a:extLst>
          </p:cNvPr>
          <p:cNvGrpSpPr/>
          <p:nvPr/>
        </p:nvGrpSpPr>
        <p:grpSpPr>
          <a:xfrm>
            <a:off x="3292324" y="801339"/>
            <a:ext cx="2830286" cy="5885412"/>
            <a:chOff x="701524" y="387048"/>
            <a:chExt cx="2830286" cy="621211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81A25BB-E86D-4093-894C-481FD43A655A}"/>
                </a:ext>
              </a:extLst>
            </p:cNvPr>
            <p:cNvGrpSpPr/>
            <p:nvPr/>
          </p:nvGrpSpPr>
          <p:grpSpPr>
            <a:xfrm>
              <a:off x="701524" y="387048"/>
              <a:ext cx="2830286" cy="6212114"/>
              <a:chOff x="701524" y="387048"/>
              <a:chExt cx="2830286" cy="6212114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1C0D431A-205E-48BB-9747-32CDABF3668B}"/>
                  </a:ext>
                </a:extLst>
              </p:cNvPr>
              <p:cNvSpPr/>
              <p:nvPr/>
            </p:nvSpPr>
            <p:spPr>
              <a:xfrm>
                <a:off x="701524" y="387048"/>
                <a:ext cx="2830286" cy="621211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D9603B0B-6CE8-4E13-975E-EDE84C00F5DC}"/>
                  </a:ext>
                </a:extLst>
              </p:cNvPr>
              <p:cNvCxnSpPr/>
              <p:nvPr/>
            </p:nvCxnSpPr>
            <p:spPr>
              <a:xfrm>
                <a:off x="701524" y="1083733"/>
                <a:ext cx="28302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FC607AF-BD40-4AE8-BE8F-1AED683EB955}"/>
                </a:ext>
              </a:extLst>
            </p:cNvPr>
            <p:cNvSpPr/>
            <p:nvPr/>
          </p:nvSpPr>
          <p:spPr>
            <a:xfrm>
              <a:off x="1577096" y="387048"/>
              <a:ext cx="1079142" cy="7471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62C0CE4-C26D-4021-B87C-9D8AEE7CDE95}"/>
              </a:ext>
            </a:extLst>
          </p:cNvPr>
          <p:cNvGrpSpPr/>
          <p:nvPr/>
        </p:nvGrpSpPr>
        <p:grpSpPr>
          <a:xfrm>
            <a:off x="8236858" y="801339"/>
            <a:ext cx="2830286" cy="5885408"/>
            <a:chOff x="701524" y="387048"/>
            <a:chExt cx="2830286" cy="621211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FCB43ED-498E-4D5E-A43D-76127A23A951}"/>
                </a:ext>
              </a:extLst>
            </p:cNvPr>
            <p:cNvGrpSpPr/>
            <p:nvPr/>
          </p:nvGrpSpPr>
          <p:grpSpPr>
            <a:xfrm>
              <a:off x="701524" y="387048"/>
              <a:ext cx="2830286" cy="6212114"/>
              <a:chOff x="701524" y="387048"/>
              <a:chExt cx="2830286" cy="6212114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4B28D3EC-5D56-4183-85D6-6C81EFFF6B82}"/>
                  </a:ext>
                </a:extLst>
              </p:cNvPr>
              <p:cNvSpPr/>
              <p:nvPr/>
            </p:nvSpPr>
            <p:spPr>
              <a:xfrm>
                <a:off x="701524" y="387048"/>
                <a:ext cx="2830286" cy="621211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CA84267D-E720-4389-8C31-F1CE4BFF0516}"/>
                  </a:ext>
                </a:extLst>
              </p:cNvPr>
              <p:cNvCxnSpPr/>
              <p:nvPr/>
            </p:nvCxnSpPr>
            <p:spPr>
              <a:xfrm>
                <a:off x="701524" y="1083733"/>
                <a:ext cx="28302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B9EE086-3C63-4226-BC6F-EBC9063E1791}"/>
                </a:ext>
              </a:extLst>
            </p:cNvPr>
            <p:cNvSpPr/>
            <p:nvPr/>
          </p:nvSpPr>
          <p:spPr>
            <a:xfrm>
              <a:off x="1336647" y="387048"/>
              <a:ext cx="1560043" cy="74718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Server</a:t>
              </a: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F5279-ED8D-4149-A216-83FF1C8EF7F7}"/>
              </a:ext>
            </a:extLst>
          </p:cNvPr>
          <p:cNvCxnSpPr/>
          <p:nvPr/>
        </p:nvCxnSpPr>
        <p:spPr>
          <a:xfrm>
            <a:off x="5575905" y="2122294"/>
            <a:ext cx="331544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3E8C84A-5653-4BEA-8CC9-58DD73802FA4}"/>
              </a:ext>
            </a:extLst>
          </p:cNvPr>
          <p:cNvCxnSpPr>
            <a:cxnSpLocks/>
          </p:cNvCxnSpPr>
          <p:nvPr/>
        </p:nvCxnSpPr>
        <p:spPr>
          <a:xfrm rot="10800000">
            <a:off x="5516639" y="3663770"/>
            <a:ext cx="331544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7ADB0DA-90C6-436A-A359-9B6D73833152}"/>
              </a:ext>
            </a:extLst>
          </p:cNvPr>
          <p:cNvSpPr/>
          <p:nvPr/>
        </p:nvSpPr>
        <p:spPr>
          <a:xfrm>
            <a:off x="4028443" y="2396370"/>
            <a:ext cx="12747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SkillTree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372122-8F4C-4C9D-A714-691696DCBCCE}"/>
              </a:ext>
            </a:extLst>
          </p:cNvPr>
          <p:cNvSpPr/>
          <p:nvPr/>
        </p:nvSpPr>
        <p:spPr>
          <a:xfrm>
            <a:off x="6685366" y="1821057"/>
            <a:ext cx="105028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</a:t>
            </a:r>
            <a:endParaRPr lang="zh-CN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07DC1D-051D-4C72-B1D9-180044521652}"/>
              </a:ext>
            </a:extLst>
          </p:cNvPr>
          <p:cNvSpPr/>
          <p:nvPr/>
        </p:nvSpPr>
        <p:spPr>
          <a:xfrm>
            <a:off x="6509626" y="3346363"/>
            <a:ext cx="13051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SkillTree.png</a:t>
            </a:r>
            <a:endParaRPr lang="zh-CN" altLang="en-US" sz="16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57806E-871F-46B7-832C-4B59F3DA0385}"/>
              </a:ext>
            </a:extLst>
          </p:cNvPr>
          <p:cNvSpPr/>
          <p:nvPr/>
        </p:nvSpPr>
        <p:spPr>
          <a:xfrm>
            <a:off x="8980690" y="1888403"/>
            <a:ext cx="12907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UserInfo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6E9FC8B-0750-42E6-A9F3-7B0E917AB8C3}"/>
              </a:ext>
            </a:extLst>
          </p:cNvPr>
          <p:cNvSpPr/>
          <p:nvPr/>
        </p:nvSpPr>
        <p:spPr>
          <a:xfrm>
            <a:off x="9702871" y="2703715"/>
            <a:ext cx="13292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Learned Points</a:t>
            </a:r>
            <a:endParaRPr lang="zh-CN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F6028C5-7CC4-449C-8150-BA9377028E26}"/>
              </a:ext>
            </a:extLst>
          </p:cNvPr>
          <p:cNvCxnSpPr/>
          <p:nvPr/>
        </p:nvCxnSpPr>
        <p:spPr>
          <a:xfrm>
            <a:off x="5505080" y="4637014"/>
            <a:ext cx="331544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D510C16-B473-4D80-B6F7-D00ECFA6F2C2}"/>
              </a:ext>
            </a:extLst>
          </p:cNvPr>
          <p:cNvCxnSpPr>
            <a:cxnSpLocks/>
          </p:cNvCxnSpPr>
          <p:nvPr/>
        </p:nvCxnSpPr>
        <p:spPr>
          <a:xfrm rot="10800000">
            <a:off x="5451189" y="5887301"/>
            <a:ext cx="331544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8B63F78-A5A2-45BC-8A51-CB2BED1D695D}"/>
              </a:ext>
            </a:extLst>
          </p:cNvPr>
          <p:cNvSpPr/>
          <p:nvPr/>
        </p:nvSpPr>
        <p:spPr>
          <a:xfrm>
            <a:off x="6010986" y="5588897"/>
            <a:ext cx="23374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 Page,</a:t>
            </a:r>
          </a:p>
          <a:p>
            <a:pPr algn="ctr"/>
            <a:r>
              <a:rPr lang="en-US" altLang="zh-CN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Advertising optimization</a:t>
            </a:r>
            <a:endParaRPr lang="zh-CN" altLang="en-US" sz="16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602781-57C7-4D00-9A99-C3D34E805CEF}"/>
              </a:ext>
            </a:extLst>
          </p:cNvPr>
          <p:cNvSpPr/>
          <p:nvPr/>
        </p:nvSpPr>
        <p:spPr>
          <a:xfrm>
            <a:off x="6478388" y="4319021"/>
            <a:ext cx="14269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Username,pID</a:t>
            </a:r>
            <a:endParaRPr lang="zh-CN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FAAC012-FE88-4157-8E4B-433DBE7E66CB}"/>
              </a:ext>
            </a:extLst>
          </p:cNvPr>
          <p:cNvSpPr/>
          <p:nvPr/>
        </p:nvSpPr>
        <p:spPr>
          <a:xfrm>
            <a:off x="3854850" y="4976140"/>
            <a:ext cx="16546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Knowledge</a:t>
            </a:r>
          </a:p>
          <a:p>
            <a:pPr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03E1EE-63FB-42FC-B75C-09D8EFDD728C}"/>
              </a:ext>
            </a:extLst>
          </p:cNvPr>
          <p:cNvCxnSpPr/>
          <p:nvPr/>
        </p:nvCxnSpPr>
        <p:spPr>
          <a:xfrm>
            <a:off x="3292324" y="4233464"/>
            <a:ext cx="28302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E3421E0-BE02-499F-9485-17629ED2D539}"/>
              </a:ext>
            </a:extLst>
          </p:cNvPr>
          <p:cNvCxnSpPr/>
          <p:nvPr/>
        </p:nvCxnSpPr>
        <p:spPr>
          <a:xfrm>
            <a:off x="8236858" y="4160672"/>
            <a:ext cx="28302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D02AAF4-06E8-4774-9B90-F2DFD70DA0F7}"/>
              </a:ext>
            </a:extLst>
          </p:cNvPr>
          <p:cNvCxnSpPr>
            <a:cxnSpLocks/>
          </p:cNvCxnSpPr>
          <p:nvPr/>
        </p:nvCxnSpPr>
        <p:spPr>
          <a:xfrm>
            <a:off x="9733551" y="2305791"/>
            <a:ext cx="679108" cy="38201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9106D64-D21A-4980-8B3B-3DCAD70B1BD8}"/>
              </a:ext>
            </a:extLst>
          </p:cNvPr>
          <p:cNvCxnSpPr>
            <a:cxnSpLocks/>
          </p:cNvCxnSpPr>
          <p:nvPr/>
        </p:nvCxnSpPr>
        <p:spPr>
          <a:xfrm flipH="1">
            <a:off x="9733552" y="3009693"/>
            <a:ext cx="680587" cy="47993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7236E405-3800-4827-888B-E3009F8B6A97}"/>
              </a:ext>
            </a:extLst>
          </p:cNvPr>
          <p:cNvSpPr/>
          <p:nvPr/>
        </p:nvSpPr>
        <p:spPr>
          <a:xfrm>
            <a:off x="8986885" y="3453159"/>
            <a:ext cx="17171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Replot SkillTree.png</a:t>
            </a:r>
            <a:endParaRPr lang="zh-CN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4196F8F-CA13-4A20-B3D6-238A13CB204A}"/>
              </a:ext>
            </a:extLst>
          </p:cNvPr>
          <p:cNvSpPr/>
          <p:nvPr/>
        </p:nvSpPr>
        <p:spPr>
          <a:xfrm>
            <a:off x="9898425" y="4331715"/>
            <a:ext cx="92044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UserInfo</a:t>
            </a:r>
            <a:endParaRPr lang="zh-CN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89A5AC-C7A1-4E77-81AD-C0C83E113773}"/>
              </a:ext>
            </a:extLst>
          </p:cNvPr>
          <p:cNvSpPr/>
          <p:nvPr/>
        </p:nvSpPr>
        <p:spPr>
          <a:xfrm>
            <a:off x="9669208" y="5169906"/>
            <a:ext cx="13965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Career Selected</a:t>
            </a:r>
            <a:endParaRPr lang="zh-CN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F2DACFB-19E1-4140-BD89-AEDB74F764CC}"/>
              </a:ext>
            </a:extLst>
          </p:cNvPr>
          <p:cNvCxnSpPr>
            <a:cxnSpLocks/>
          </p:cNvCxnSpPr>
          <p:nvPr/>
        </p:nvCxnSpPr>
        <p:spPr>
          <a:xfrm>
            <a:off x="10385653" y="4687247"/>
            <a:ext cx="54012" cy="48372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61CF2F6-DF0B-43AA-AB8A-4B86860DA5B6}"/>
              </a:ext>
            </a:extLst>
          </p:cNvPr>
          <p:cNvCxnSpPr>
            <a:cxnSpLocks/>
          </p:cNvCxnSpPr>
          <p:nvPr/>
        </p:nvCxnSpPr>
        <p:spPr>
          <a:xfrm flipH="1">
            <a:off x="9959751" y="5475884"/>
            <a:ext cx="454389" cy="49539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8297FBD-776D-45D4-AB30-D3EC15BE5BFB}"/>
              </a:ext>
            </a:extLst>
          </p:cNvPr>
          <p:cNvSpPr/>
          <p:nvPr/>
        </p:nvSpPr>
        <p:spPr>
          <a:xfrm>
            <a:off x="8812159" y="5919350"/>
            <a:ext cx="20665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Advertising optimization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9D6126-AD4F-4B3E-B0BF-D5EBD861EB15}"/>
              </a:ext>
            </a:extLst>
          </p:cNvPr>
          <p:cNvSpPr/>
          <p:nvPr/>
        </p:nvSpPr>
        <p:spPr>
          <a:xfrm>
            <a:off x="8807088" y="4334876"/>
            <a:ext cx="7232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Points</a:t>
            </a:r>
            <a:endParaRPr lang="zh-CN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9C16D41-5148-4875-9D0A-38C886FDA423}"/>
              </a:ext>
            </a:extLst>
          </p:cNvPr>
          <p:cNvCxnSpPr>
            <a:cxnSpLocks/>
          </p:cNvCxnSpPr>
          <p:nvPr/>
        </p:nvCxnSpPr>
        <p:spPr>
          <a:xfrm flipH="1">
            <a:off x="9108342" y="4687247"/>
            <a:ext cx="49027" cy="54468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C280DAB6-B914-4DBD-92BB-864B7E401A6A}"/>
              </a:ext>
            </a:extLst>
          </p:cNvPr>
          <p:cNvSpPr/>
          <p:nvPr/>
        </p:nvSpPr>
        <p:spPr>
          <a:xfrm>
            <a:off x="8571433" y="5175235"/>
            <a:ext cx="101822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 Page</a:t>
            </a:r>
            <a:endParaRPr lang="zh-CN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2466455-FF41-48E8-B5A6-4D983B0536F8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9080546" y="5483011"/>
            <a:ext cx="506196" cy="49130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标题 1">
            <a:extLst>
              <a:ext uri="{FF2B5EF4-FFF2-40B4-BE49-F238E27FC236}">
                <a16:creationId xmlns:a16="http://schemas.microsoft.com/office/drawing/2014/main" id="{EC33E183-E7F2-472F-8AB4-A4B80BDB80F0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3256321" cy="216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Technical </a:t>
            </a:r>
          </a:p>
          <a:p>
            <a:r>
              <a:rPr lang="en-US" altLang="zh-CN" dirty="0"/>
              <a:t>details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31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716E0B-6CE0-440A-B897-733FC2A33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03046"/>
              </p:ext>
            </p:extLst>
          </p:nvPr>
        </p:nvGraphicFramePr>
        <p:xfrm>
          <a:off x="6711084" y="1083116"/>
          <a:ext cx="2773574" cy="2823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6810">
                  <a:extLst>
                    <a:ext uri="{9D8B030D-6E8A-4147-A177-3AD203B41FA5}">
                      <a16:colId xmlns:a16="http://schemas.microsoft.com/office/drawing/2014/main" val="157269457"/>
                    </a:ext>
                  </a:extLst>
                </a:gridCol>
                <a:gridCol w="1396764">
                  <a:extLst>
                    <a:ext uri="{9D8B030D-6E8A-4147-A177-3AD203B41FA5}">
                      <a16:colId xmlns:a16="http://schemas.microsoft.com/office/drawing/2014/main" val="1658187271"/>
                    </a:ext>
                  </a:extLst>
                </a:gridCol>
              </a:tblGrid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TABLE NAME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questions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1804439409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COLUMN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TYPE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2264774158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qID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INTEGER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380091034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pID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INTEGER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2829066476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description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TEXT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2989849537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answer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TEXT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3811156788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optionA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TEXT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2691248880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optionB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TEXT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1999904937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optionC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TEXT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1181801041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optionD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TEXT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261614568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EDD0D83-B08D-4AAE-993A-D1CF75E19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5547"/>
              </p:ext>
            </p:extLst>
          </p:nvPr>
        </p:nvGraphicFramePr>
        <p:xfrm>
          <a:off x="2937277" y="1489212"/>
          <a:ext cx="2773574" cy="2823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6810">
                  <a:extLst>
                    <a:ext uri="{9D8B030D-6E8A-4147-A177-3AD203B41FA5}">
                      <a16:colId xmlns:a16="http://schemas.microsoft.com/office/drawing/2014/main" val="2022397461"/>
                    </a:ext>
                  </a:extLst>
                </a:gridCol>
                <a:gridCol w="1396764">
                  <a:extLst>
                    <a:ext uri="{9D8B030D-6E8A-4147-A177-3AD203B41FA5}">
                      <a16:colId xmlns:a16="http://schemas.microsoft.com/office/drawing/2014/main" val="4236868823"/>
                    </a:ext>
                  </a:extLst>
                </a:gridCol>
              </a:tblGrid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TABLE NAME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userinfo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371657747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COLUMN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TYPE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3244184278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uID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INTEGER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1408251141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username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TEXT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2002811767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password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TEXT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3161673354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email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TEXT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3155350314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career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TEXT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3504287597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pID1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INTEGER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135008920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u="none" strike="noStrike">
                          <a:effectLst/>
                        </a:rPr>
                        <a:t>…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u="none" strike="noStrike">
                          <a:effectLst/>
                        </a:rPr>
                        <a:t>…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1972910596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pIDN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INTEGER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151874481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E465DA0-B2A5-495A-BD1E-34482A756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63560"/>
              </p:ext>
            </p:extLst>
          </p:nvPr>
        </p:nvGraphicFramePr>
        <p:xfrm>
          <a:off x="6711083" y="4161534"/>
          <a:ext cx="2773575" cy="2258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6810">
                  <a:extLst>
                    <a:ext uri="{9D8B030D-6E8A-4147-A177-3AD203B41FA5}">
                      <a16:colId xmlns:a16="http://schemas.microsoft.com/office/drawing/2014/main" val="2894804588"/>
                    </a:ext>
                  </a:extLst>
                </a:gridCol>
                <a:gridCol w="1396765">
                  <a:extLst>
                    <a:ext uri="{9D8B030D-6E8A-4147-A177-3AD203B41FA5}">
                      <a16:colId xmlns:a16="http://schemas.microsoft.com/office/drawing/2014/main" val="2784359027"/>
                    </a:ext>
                  </a:extLst>
                </a:gridCol>
              </a:tblGrid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TABLE NAME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skilltreepoints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1927645255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COLUMN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TYPE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2840265650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pID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INTEGER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960608340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careear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TEXT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3707427795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pname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TEXT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1815896860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order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INTEGER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2255496180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picaddress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TEXT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3745907512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content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TEXT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332285187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DF5B7F9-C957-4248-B485-A9889A66F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33641"/>
              </p:ext>
            </p:extLst>
          </p:nvPr>
        </p:nvGraphicFramePr>
        <p:xfrm>
          <a:off x="2937276" y="4726226"/>
          <a:ext cx="2773575" cy="1694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6810">
                  <a:extLst>
                    <a:ext uri="{9D8B030D-6E8A-4147-A177-3AD203B41FA5}">
                      <a16:colId xmlns:a16="http://schemas.microsoft.com/office/drawing/2014/main" val="3657865335"/>
                    </a:ext>
                  </a:extLst>
                </a:gridCol>
                <a:gridCol w="1396765">
                  <a:extLst>
                    <a:ext uri="{9D8B030D-6E8A-4147-A177-3AD203B41FA5}">
                      <a16:colId xmlns:a16="http://schemas.microsoft.com/office/drawing/2014/main" val="3623323979"/>
                    </a:ext>
                  </a:extLst>
                </a:gridCol>
              </a:tblGrid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TABLE NAME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weight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642858979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COLUMN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TYPE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2593366741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career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TEXT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1840125718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branch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TEXT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1036259046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pID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INTEGER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2884137531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weight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INTEGER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52" marR="8552" marT="8552" marB="0" anchor="ctr"/>
                </a:tc>
                <a:extLst>
                  <a:ext uri="{0D108BD9-81ED-4DB2-BD59-A6C34878D82A}">
                    <a16:rowId xmlns:a16="http://schemas.microsoft.com/office/drawing/2014/main" val="3137999695"/>
                  </a:ext>
                </a:extLst>
              </a:tr>
            </a:tbl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2484531C-A281-4913-8FAA-525C44B68D59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3256321" cy="216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Technical </a:t>
            </a:r>
          </a:p>
          <a:p>
            <a:r>
              <a:rPr lang="en-US" altLang="zh-CN" dirty="0"/>
              <a:t>Details</a:t>
            </a:r>
          </a:p>
          <a:p>
            <a:endParaRPr lang="en-US" altLang="zh-CN" dirty="0"/>
          </a:p>
          <a:p>
            <a:r>
              <a:rPr lang="en-US" altLang="zh-CN" dirty="0"/>
              <a:t>DATA</a:t>
            </a:r>
          </a:p>
          <a:p>
            <a:r>
              <a:rPr lang="en-US" altLang="zh-CN" dirty="0"/>
              <a:t>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73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225</Words>
  <Application>Microsoft Office PowerPoint</Application>
  <PresentationFormat>宽屏</PresentationFormat>
  <Paragraphs>138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AI Learning Adviser</vt:lpstr>
      <vt:lpstr>Why we are different?</vt:lpstr>
      <vt:lpstr>Business model &amp; Revenue scenarios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desig</dc:creator>
  <cp:lastModifiedBy>desig</cp:lastModifiedBy>
  <cp:revision>7</cp:revision>
  <dcterms:created xsi:type="dcterms:W3CDTF">2018-04-21T14:25:57Z</dcterms:created>
  <dcterms:modified xsi:type="dcterms:W3CDTF">2018-04-21T15:13:32Z</dcterms:modified>
</cp:coreProperties>
</file>