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Oracle 19c 安装与配置教程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适用于 CentOS 7 的图形化与静默安装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环境变量配置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配置 ~/.bash_profile：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ORACLE_BASE、ORACLE_HOME、ORACLE_SID、PATH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执行 source ~/.bash_profile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数据库启动与验证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sqlplus / as sysdba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startup / shutdown immediate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show pdbs / show con_name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lsnrctl start/stop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常见问题与建议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报错 ./runInstaller cannot execute → 检查系统架构与文件类型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图形界面无法打开 → 确保 GUI 或使用 ssh -X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监听失败 → 检查 listener.ora/端口是否被占用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内存不足 → 增加 Swap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系统环境准备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操作系统：CentOS 7.4+ x86_64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内存：建议≥8GB，Swap ≥物理内存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安装图形界面：yum groupinstall "GNOME Desktop"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关闭防火墙和SELinux（建议）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安装依赖与用户配置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安装依赖包：yum install -y binutils gcc glibc libaio 等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创建用户：oracle/oinstall/dba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设置目录权限：/u01/app/oracle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内核参数配置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配置 /etc/sysctl.d/99-oracle.conf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配置 /etc/security/limits.d/oracle.conf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执行 sysctl --system 应用参数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安装 Oracle 软件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切换到 oracle 用户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unzip 安装包到 ORACLE_HOME 目录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执行 ./runInstaller 图形化安装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选择 “Set Up Software Only”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安装后脚本执行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root 用户运行：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/u01/app/oraInventory/orainstRoot.sh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/u01/app/oracle/product/19.3.0/dbhome_1/root.sh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创建数据库（图形化）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切换 oracle 用户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执行 dbca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选择 Create a Database → 单实例 → 自定义/典型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配置实例名、PDB、口令、字符集等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创建数据库（静默命令行）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使用 dbca -silent -createDatabase 命令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-gdbname orcl -sid orcl -createAsContainerDatabase true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-pdbName pdb1 -characterSet AL32UTF8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-datafileDestination '/u01/app/oracle/oradata' 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配置监听器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使用 netca 图形化配置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或手动编辑 listener.ora 和 tnsnames.ora</a:t>
            </a:r>
          </a:p>
          <a:p>
            <a:pPr/>
            <a:r>
              <a:rPr sz="1800" b="0">
                <a:solidFill>
                  <a:srgbClr val="003366"/>
                </a:solidFill>
                <a:latin typeface="Microsoft YaHei"/>
              </a:rPr>
              <a:t>启动监听器：lsnrctl start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