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eb.simmons.edu/~gao9/My%20Database/sg_homepag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Home Library Database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Shen Gao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Purpose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Database: record-keeping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Library database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Search for author/book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Borrow/return book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Become member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Donate books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186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Model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302750" y="1266325"/>
            <a:ext cx="2529600" cy="168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Assumptions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Author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Return Info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Customer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0600"/>
            <a:ext cx="5911924" cy="39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75" y="1197450"/>
            <a:ext cx="8767576" cy="383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8336"/>
            <a:ext cx="9144000" cy="400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6484"/>
            <a:ext cx="9143998" cy="3970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9505"/>
            <a:ext cx="9144000" cy="2454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5297"/>
            <a:ext cx="9143999" cy="112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19724"/>
            <a:ext cx="9144000" cy="10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474325" y="2218050"/>
            <a:ext cx="24459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My Database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