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1" r:id="rId6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yidan zuocheng fuwu, gezhong ai jishu caiyou fahui de yudi, gezhong liuliang caiyou bianxian de keneng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suoyi, keyi zuhe chengwei yige youjiti, ronghe le 123...</a:t>
            </a:r>
            <a:endParaRPr lang="x-none" altLang="en-US"/>
          </a:p>
          <a:p>
            <a:r>
              <a:rPr lang="x-none" altLang="en-US"/>
              <a:t>wo bata jiaozuo Caesar,</a:t>
            </a:r>
            <a:endParaRPr lang="x-none" altLang="en-US"/>
          </a:p>
          <a:p>
            <a:r>
              <a:rPr lang="x-none" altLang="en-US"/>
              <a:t>zhisuoyi jiao Caesar, wufei jiushi ge xuetou ma,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Caesar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Your Web AI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Where does Web AI Service start?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Go and see it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Voice Control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Live broadcasting is now pop, telling us that:</a:t>
            </a:r>
            <a:endParaRPr lang="x-none" altLang="en-US"/>
          </a:p>
          <a:p>
            <a:pPr lvl="1"/>
            <a:r>
              <a:rPr lang="x-none" altLang="en-US"/>
              <a:t>Voice counts!</a:t>
            </a:r>
            <a:endParaRPr lang="x-none" altLang="en-US"/>
          </a:p>
          <a:p>
            <a:pPr lvl="0"/>
            <a:r>
              <a:rPr lang="x-none" altLang="en-US"/>
              <a:t>Voice functions are bundled with OSes and apps, so</a:t>
            </a:r>
            <a:endParaRPr lang="x-none" altLang="en-US"/>
          </a:p>
          <a:p>
            <a:pPr lvl="1"/>
            <a:r>
              <a:rPr lang="x-none" altLang="en-US"/>
              <a:t>What about Web?</a:t>
            </a:r>
            <a:endParaRPr lang="x-none" altLang="en-US"/>
          </a:p>
          <a:p>
            <a:pPr lvl="0"/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Voice Auth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Security</a:t>
            </a:r>
            <a:endParaRPr lang="x-none" altLang="en-US"/>
          </a:p>
          <a:p>
            <a:pPr lvl="1"/>
            <a:r>
              <a:rPr lang="x-none" altLang="en-US"/>
              <a:t>Voiceprint</a:t>
            </a:r>
            <a:endParaRPr lang="x-none" altLang="en-US"/>
          </a:p>
          <a:p>
            <a:pPr lvl="0"/>
            <a:r>
              <a:rPr lang="x-none" altLang="en-US" sz="2800"/>
              <a:t>Significance</a:t>
            </a:r>
            <a:endParaRPr lang="x-none" altLang="en-US" sz="2800"/>
          </a:p>
          <a:p>
            <a:pPr lvl="1"/>
            <a:r>
              <a:rPr lang="x-none" altLang="en-US" sz="2400"/>
              <a:t>Only if AUTH, there is SERVICE</a:t>
            </a:r>
            <a:endParaRPr lang="x-none" altLang="en-US" sz="2400"/>
          </a:p>
          <a:p>
            <a:pPr lvl="0"/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Voice Service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en-US" sz="2800">
                <a:sym typeface="+mn-ea"/>
              </a:rPr>
              <a:t>There can be a third-party service that </a:t>
            </a:r>
            <a:endParaRPr lang="x-none" altLang="en-US" sz="2800"/>
          </a:p>
          <a:p>
            <a:pPr lvl="1"/>
            <a:r>
              <a:rPr lang="x-none" altLang="en-US" sz="2800">
                <a:sym typeface="+mn-ea"/>
              </a:rPr>
              <a:t>Calls for (and makes full use of) user voice</a:t>
            </a:r>
            <a:endParaRPr lang="x-none" altLang="en-US" sz="2800"/>
          </a:p>
          <a:p>
            <a:pPr lvl="1"/>
            <a:r>
              <a:rPr lang="x-none" altLang="en-US" sz="2800">
                <a:sym typeface="+mn-ea"/>
              </a:rPr>
              <a:t>Takes charge of user characters and interest</a:t>
            </a:r>
            <a:endParaRPr lang="x-none" altLang="en-US" sz="2800">
              <a:sym typeface="+mn-ea"/>
            </a:endParaRPr>
          </a:p>
          <a:p>
            <a:pPr lvl="0"/>
            <a:r>
              <a:rPr lang="x-none" altLang="en-US"/>
              <a:t>It can</a:t>
            </a:r>
            <a:endParaRPr lang="x-none" altLang="en-US"/>
          </a:p>
          <a:p>
            <a:pPr lvl="1"/>
            <a:r>
              <a:rPr lang="x-none" altLang="en-US"/>
              <a:t>Log in/out</a:t>
            </a:r>
            <a:endParaRPr lang="x-none" altLang="en-US"/>
          </a:p>
          <a:p>
            <a:pPr lvl="1"/>
            <a:r>
              <a:rPr lang="x-none" altLang="en-US"/>
              <a:t>Search things</a:t>
            </a:r>
            <a:endParaRPr lang="x-none" altLang="en-US"/>
          </a:p>
          <a:p>
            <a:pPr lvl="1"/>
            <a:r>
              <a:rPr lang="x-none" altLang="en-US"/>
              <a:t>Post Zhibo Danmu</a:t>
            </a:r>
            <a:endParaRPr lang="x-none" altLang="en-US"/>
          </a:p>
          <a:p>
            <a:pPr lvl="1"/>
            <a:r>
              <a:rPr lang="x-none" altLang="en-US"/>
              <a:t>Allow User to customize any action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Trend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Alibaba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Thus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Carsar</a:t>
            </a:r>
            <a:endParaRPr lang="x-none" altLang="en-US"/>
          </a:p>
          <a:p>
            <a:pPr lvl="1"/>
            <a:r>
              <a:rPr lang="x-none" altLang="en-US"/>
              <a:t>Voice + Web + AI</a:t>
            </a:r>
            <a:endParaRPr lang="x-none" altLang="en-US"/>
          </a:p>
          <a:p>
            <a:pPr lvl="0"/>
            <a:r>
              <a:rPr lang="x-none" altLang="en-US" sz="2800"/>
              <a:t>What it is like</a:t>
            </a:r>
            <a:endParaRPr lang="x-none" altLang="en-US" sz="2800"/>
          </a:p>
          <a:p>
            <a:pPr lvl="1"/>
            <a:r>
              <a:rPr lang="x-none" altLang="en-US"/>
              <a:t>A helper, recorder, learner</a:t>
            </a:r>
            <a:endParaRPr lang="x-none" altLang="en-US"/>
          </a:p>
          <a:p>
            <a:pPr lvl="1"/>
            <a:r>
              <a:rPr lang="x-none" altLang="en-US"/>
              <a:t>My ghost in the cloud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Part I, Voice + Web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Go for demos!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Part II, AI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Go for demo!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Part III, UI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Just what you have seen!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Kingsoft Office WPP</Application>
  <PresentationFormat>Widescreen</PresentationFormat>
  <Paragraphs>59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Voice 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II, AI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</dc:title>
  <dc:creator>godzilla</dc:creator>
  <cp:lastModifiedBy>godzilla</cp:lastModifiedBy>
  <cp:revision>22</cp:revision>
  <dcterms:created xsi:type="dcterms:W3CDTF">2017-04-11T17:26:47Z</dcterms:created>
  <dcterms:modified xsi:type="dcterms:W3CDTF">2017-04-11T17:26:47Z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