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236b9ee22_0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236b9ee2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236b9ee22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236b9ee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236b9ee22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236b9ee2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236b9ee22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236b9ee2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236b9ee22_0_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236b9ee2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236b9ee22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236b9ee2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362666"/>
            <a:ext cx="7136668" cy="203195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5292001"/>
            <a:ext cx="7136668" cy="203195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Text to Speech</a:t>
            </a:r>
            <a:br>
              <a:rPr lang="zh-TW"/>
            </a:br>
            <a:r>
              <a:rPr lang="zh-TW"/>
              <a:t>文字轉語音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Danny Shen 申潤五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shenfive@gmail.com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文字轉語音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文字轉語音的轉換有許多第三方的工具，可以做到非常自然的人，如大家俗稱的 Google 小姐，甚至可以做到唱歌，如初音未來等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iOS </a:t>
            </a:r>
            <a:r>
              <a:rPr lang="zh-TW">
                <a:solidFill>
                  <a:srgbClr val="000000"/>
                </a:solidFill>
              </a:rPr>
              <a:t>SDK </a:t>
            </a:r>
            <a:r>
              <a:rPr lang="zh-TW">
                <a:solidFill>
                  <a:srgbClr val="000000"/>
                </a:solidFill>
              </a:rPr>
              <a:t>內建就有一套轉換軟體，在 </a:t>
            </a:r>
            <a:r>
              <a:rPr lang="zh-TW">
                <a:solidFill>
                  <a:srgbClr val="000000"/>
                </a:solidFill>
                <a:highlight>
                  <a:schemeClr val="lt1"/>
                </a:highlight>
              </a:rPr>
              <a:t>AVFoundation 中，有一個AVSpeechSynthesizer 的類別，就可以來做此事，主要要先建立  AVSpeechSynthesizer  物件，它是一個用來合成的工具，把它當播放器，然後再建立 AVSpeechUtterance 物件，用來指定要播放的內容，放到 Synthesizer 中播放就可以了。如果一切順利的話，就會聽到類似 Siri 的語音了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highlight>
                  <a:schemeClr val="lt1"/>
                </a:highlight>
              </a:rPr>
              <a:t>這有一些限制，其中比較大的是語言的限制，在大多數的狀況下，只會一種語言加上英文。若出現不支援的語言，就會不出聲，所以讀取中文加英文的文字，不會有什麼問題，但若是若是中英日韓混雜的文件，就無法讀的完整。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000000"/>
                </a:solidFill>
                <a:highlight>
                  <a:schemeClr val="lt1"/>
                </a:highlight>
              </a:rPr>
              <a:t>另外，預設若是英文，是無法讀中文的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基本程式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50">
                <a:solidFill>
                  <a:srgbClr val="000000"/>
                </a:solidFill>
                <a:highlight>
                  <a:schemeClr val="lt1"/>
                </a:highlight>
              </a:rPr>
              <a:t>import AVFoundation</a:t>
            </a:r>
            <a:endParaRPr sz="155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50">
                <a:solidFill>
                  <a:srgbClr val="000000"/>
                </a:solidFill>
                <a:highlight>
                  <a:schemeClr val="lt1"/>
                </a:highlight>
              </a:rPr>
              <a:t>// 最基本的</a:t>
            </a:r>
            <a:endParaRPr sz="155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50">
                <a:solidFill>
                  <a:srgbClr val="000000"/>
                </a:solidFill>
                <a:highlight>
                  <a:schemeClr val="lt1"/>
                </a:highlight>
              </a:rPr>
              <a:t>let syntesizer = AVSpeechSynthesizer()</a:t>
            </a:r>
            <a:endParaRPr sz="155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50">
                <a:solidFill>
                  <a:srgbClr val="000000"/>
                </a:solidFill>
                <a:highlight>
                  <a:schemeClr val="lt1"/>
                </a:highlight>
              </a:rPr>
              <a:t>var utterance = AVSpeechUtterance(string: "This is a book")</a:t>
            </a:r>
            <a:endParaRPr sz="155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50">
                <a:solidFill>
                  <a:srgbClr val="000000"/>
                </a:solidFill>
                <a:highlight>
                  <a:schemeClr val="lt1"/>
                </a:highlight>
              </a:rPr>
              <a:t>syntesizer.speak(utterance) // 讀出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===========================================================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50">
                <a:solidFill>
                  <a:srgbClr val="000000"/>
                </a:solidFill>
                <a:highlight>
                  <a:schemeClr val="lt1"/>
                </a:highlight>
              </a:rPr>
              <a:t>// 若要說中文，就可能要....</a:t>
            </a:r>
            <a:endParaRPr sz="155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50">
                <a:solidFill>
                  <a:srgbClr val="000000"/>
                </a:solidFill>
                <a:highlight>
                  <a:schemeClr val="lt1"/>
                </a:highlight>
              </a:rPr>
              <a:t>let syntesizer = AVSpeechSynthesizer()</a:t>
            </a:r>
            <a:endParaRPr sz="155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50">
                <a:solidFill>
                  <a:srgbClr val="000000"/>
                </a:solidFill>
                <a:highlight>
                  <a:schemeClr val="lt1"/>
                </a:highlight>
              </a:rPr>
              <a:t>var utterance = AVSpeechUtterance(string: "金風玉露一相逢，更勝卻人間無數，兩情若是長久時，又豈在朝朝暮暮")</a:t>
            </a:r>
            <a:endParaRPr sz="155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50">
                <a:solidFill>
                  <a:srgbClr val="000000"/>
                </a:solidFill>
                <a:highlight>
                  <a:schemeClr val="lt1"/>
                </a:highlight>
              </a:rPr>
              <a:t>utterance.voice = AVSpeechSynthesisVoice(language: "zh-tw") //語言</a:t>
            </a:r>
            <a:endParaRPr sz="155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550">
                <a:solidFill>
                  <a:srgbClr val="000000"/>
                </a:solidFill>
                <a:highlight>
                  <a:schemeClr val="lt1"/>
                </a:highlight>
              </a:rPr>
              <a:t>syntesizer.speak(utterance) // 讀出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AVSpeechUtterance 的各項參數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highlight>
                  <a:schemeClr val="lt1"/>
                </a:highlight>
              </a:rPr>
              <a:t>utterance.rate = 0.5   // 速度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highlight>
                  <a:schemeClr val="lt1"/>
                </a:highlight>
              </a:rPr>
              <a:t>// 通常 0 ~ 1  數值小比較慢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highlight>
                  <a:schemeClr val="lt1"/>
                </a:highlight>
              </a:rPr>
              <a:t>utterance.volume = 1  // 音量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highlight>
                  <a:schemeClr val="lt1"/>
                </a:highlight>
              </a:rPr>
              <a:t>// 通常 0 ~ 1 數值小較小音量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highlight>
                  <a:schemeClr val="lt1"/>
                </a:highlight>
              </a:rPr>
              <a:t>utterance.pitchMultiplier = 1   // 音調 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highlight>
                  <a:schemeClr val="lt1"/>
                </a:highlight>
              </a:rPr>
              <a:t>// 通常 0 ~ 2 數值小較低音調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chemeClr val="lt1"/>
                </a:highlight>
              </a:rPr>
              <a:t>utterance.voice = AVSpeechSynthesisVoice(language:"zh-tw")  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chemeClr val="lt1"/>
                </a:highlight>
              </a:rPr>
              <a:t>// 語言，必需系統已安裝該語系才可以使用，若無法會指定成預設的語言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AVSpeechSynthesize 的 常用方法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chemeClr val="lt1"/>
                </a:highlight>
              </a:rPr>
              <a:t>syntesizer.speak(utterance) //讀取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chemeClr val="lt1"/>
                </a:highlight>
              </a:rPr>
              <a:t>syntesizer.stopSpeaking(at: .immediate) //停止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chemeClr val="lt1"/>
                </a:highlight>
              </a:rPr>
              <a:t>syntesizer.pauseSpeaking(at: .immediate) //暫停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chemeClr val="lt1"/>
                </a:highlight>
              </a:rPr>
              <a:t>syntesizer.continueSpeaking() /繼續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AVSpeechSynthesize 的 Delegate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226950" y="1688425"/>
            <a:ext cx="8811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zh-TW" sz="1348">
                <a:highlight>
                  <a:schemeClr val="lt1"/>
                </a:highlight>
              </a:rPr>
              <a:t>extension ViewController: AVSpeechSynthesizerDelegate {</a:t>
            </a:r>
            <a:endParaRPr sz="1348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zh-TW" sz="1348">
                <a:highlight>
                  <a:schemeClr val="lt1"/>
                </a:highlight>
              </a:rPr>
              <a:t>    func speechSynthesizer(_ synthesizer: AVSpeechSynthesizer, didStart utterance: AVSpeechUtterance) {</a:t>
            </a:r>
            <a:endParaRPr sz="1348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zh-TW" sz="1348">
                <a:highlight>
                  <a:schemeClr val="lt1"/>
                </a:highlight>
              </a:rPr>
              <a:t>        print("開始")</a:t>
            </a:r>
            <a:endParaRPr sz="1348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zh-TW" sz="1348">
                <a:highlight>
                  <a:schemeClr val="lt1"/>
                </a:highlight>
              </a:rPr>
              <a:t>    }</a:t>
            </a:r>
            <a:endParaRPr sz="1348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zh-TW" sz="1348">
                <a:highlight>
                  <a:schemeClr val="lt1"/>
                </a:highlight>
              </a:rPr>
              <a:t>    func speechSynthesizer(_ synthesizer: AVSpeechSynthesizer, didFinish utterance: AVSpeechUtterance) {</a:t>
            </a:r>
            <a:endParaRPr sz="1348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zh-TW" sz="1348">
                <a:highlight>
                  <a:schemeClr val="lt1"/>
                </a:highlight>
              </a:rPr>
              <a:t>         print("完成")</a:t>
            </a:r>
            <a:endParaRPr sz="1348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zh-TW" sz="1348">
                <a:highlight>
                  <a:schemeClr val="lt1"/>
                </a:highlight>
              </a:rPr>
              <a:t>    }</a:t>
            </a:r>
            <a:endParaRPr sz="1348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zh-TW" sz="1348">
                <a:highlight>
                  <a:schemeClr val="lt1"/>
                </a:highlight>
              </a:rPr>
              <a:t>    func speechSynthesizer(_ synthesizer: AVSpeechSynthesizer, didPause utterance: AVSpeechUtterance) {</a:t>
            </a:r>
            <a:endParaRPr sz="1348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zh-TW" sz="1348">
                <a:highlight>
                  <a:schemeClr val="lt1"/>
                </a:highlight>
              </a:rPr>
              <a:t>         print("暂停")</a:t>
            </a:r>
            <a:endParaRPr sz="1348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zh-TW" sz="1348">
                <a:highlight>
                  <a:schemeClr val="lt1"/>
                </a:highlight>
              </a:rPr>
              <a:t>    }</a:t>
            </a:r>
            <a:endParaRPr sz="1348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zh-TW" sz="1348">
                <a:highlight>
                  <a:schemeClr val="lt1"/>
                </a:highlight>
              </a:rPr>
              <a:t>    func speechSynthesizer(_ synthesizer: AVSpeechSynthesizer, didContinue utterance: AVSpeechUtterance) {</a:t>
            </a:r>
            <a:endParaRPr sz="1348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zh-TW" sz="1348">
                <a:highlight>
                  <a:schemeClr val="lt1"/>
                </a:highlight>
              </a:rPr>
              <a:t>         print("繼續")</a:t>
            </a:r>
            <a:endParaRPr sz="1348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zh-TW" sz="1348">
                <a:highlight>
                  <a:schemeClr val="lt1"/>
                </a:highlight>
              </a:rPr>
              <a:t>    }</a:t>
            </a:r>
            <a:endParaRPr sz="1348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zh-TW" sz="1348">
                <a:highlight>
                  <a:schemeClr val="lt1"/>
                </a:highlight>
              </a:rPr>
              <a:t>    func speechSynthesizer(_ synthesizer: AVSpeechSynthesizer, didCancel utterance: AVSpeechUtterance) {</a:t>
            </a:r>
            <a:endParaRPr sz="1348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zh-TW" sz="1348">
                <a:highlight>
                  <a:schemeClr val="lt1"/>
                </a:highlight>
              </a:rPr>
              <a:t>        print("停止")</a:t>
            </a:r>
            <a:endParaRPr sz="1348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zh-TW" sz="1348">
                <a:highlight>
                  <a:schemeClr val="lt1"/>
                </a:highlight>
              </a:rPr>
              <a:t>    }</a:t>
            </a:r>
            <a:endParaRPr sz="1348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zh-TW" sz="1348">
                <a:highlight>
                  <a:schemeClr val="lt1"/>
                </a:highlight>
              </a:rPr>
              <a:t>    func speechSynthesizer(_ synthesizer: AVSpeechSynthesizer, willSpeakRangeOfSpeechString characterRange: NSRange, utterance: AVSpeechUtterance) {</a:t>
            </a:r>
            <a:endParaRPr sz="1348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zh-TW" sz="1348">
                <a:highlight>
                  <a:schemeClr val="lt1"/>
                </a:highlight>
              </a:rPr>
              <a:t>        print("閱讀文字過程中")</a:t>
            </a:r>
            <a:endParaRPr sz="1348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zh-TW" sz="1348">
                <a:highlight>
                  <a:schemeClr val="lt1"/>
                </a:highlight>
              </a:rPr>
              <a:t>    }</a:t>
            </a:r>
            <a:endParaRPr sz="1348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zh-TW" sz="1348">
                <a:highlight>
                  <a:schemeClr val="lt1"/>
                </a:highlight>
              </a:rPr>
              <a:t>}</a:t>
            </a:r>
            <a:endParaRPr sz="1348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綜合練習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 做一個 APP 可輸入一個文字，按下特定按鈕時，讀出來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做多個按鈕，可播放多種不同的指定特定文字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