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8"/>
    <p:restoredTop sz="94629"/>
  </p:normalViewPr>
  <p:slideViewPr>
    <p:cSldViewPr snapToObjects="1">
      <p:cViewPr>
        <p:scale>
          <a:sx n="90" d="100"/>
          <a:sy n="90" d="100"/>
        </p:scale>
        <p:origin x="1672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F2750-DC86-1745-A074-70FE9BCCA2C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9EBE9-B580-844C-8EFA-C3005626D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9EBE9-B580-844C-8EFA-C3005626D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2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79F0-AFFD-7E4D-B03B-B11653FEB9D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806F-C50E-A54F-BABF-B263335E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9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391400" y="3776246"/>
            <a:ext cx="1905000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accent3"/>
                </a:solidFill>
              </a:rPr>
              <a:t>readParticleTracker</a:t>
            </a:r>
            <a:r>
              <a:rPr lang="en-US" sz="1600" dirty="0" smtClean="0">
                <a:solidFill>
                  <a:schemeClr val="accent3"/>
                </a:solidFill>
              </a:rPr>
              <a:t>()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354655" y="3776246"/>
            <a:ext cx="1394576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3"/>
                </a:solidFill>
              </a:rPr>
              <a:t>readSlimFast</a:t>
            </a:r>
            <a:r>
              <a:rPr lang="en-US" sz="1600" dirty="0" smtClean="0">
                <a:solidFill>
                  <a:schemeClr val="accent3"/>
                </a:solidFill>
              </a:rPr>
              <a:t>()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259991" y="3776246"/>
            <a:ext cx="16773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3"/>
                </a:solidFill>
              </a:rPr>
              <a:t>readDiaSessions</a:t>
            </a:r>
            <a:r>
              <a:rPr lang="en-US" sz="1600" dirty="0" smtClean="0">
                <a:solidFill>
                  <a:schemeClr val="accent3"/>
                </a:solidFill>
              </a:rPr>
              <a:t>()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85280" y="3776246"/>
            <a:ext cx="139163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3"/>
                </a:solidFill>
              </a:rPr>
              <a:t>readDiatrack</a:t>
            </a:r>
            <a:r>
              <a:rPr lang="en-US" sz="1600" dirty="0" smtClean="0">
                <a:solidFill>
                  <a:schemeClr val="accent3"/>
                </a:solidFill>
              </a:rPr>
              <a:t>()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78" name="Straight Arrow Connector 177"/>
          <p:cNvCxnSpPr>
            <a:stCxn id="10" idx="2"/>
            <a:endCxn id="177" idx="0"/>
          </p:cNvCxnSpPr>
          <p:nvPr/>
        </p:nvCxnSpPr>
        <p:spPr>
          <a:xfrm>
            <a:off x="1181100" y="2476643"/>
            <a:ext cx="0" cy="1299603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174" idx="0"/>
          </p:cNvCxnSpPr>
          <p:nvPr/>
        </p:nvCxnSpPr>
        <p:spPr>
          <a:xfrm>
            <a:off x="6051943" y="652046"/>
            <a:ext cx="0" cy="312420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76" idx="0"/>
          </p:cNvCxnSpPr>
          <p:nvPr/>
        </p:nvCxnSpPr>
        <p:spPr>
          <a:xfrm>
            <a:off x="3098685" y="559349"/>
            <a:ext cx="0" cy="321689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31" idx="0"/>
          </p:cNvCxnSpPr>
          <p:nvPr/>
        </p:nvCxnSpPr>
        <p:spPr>
          <a:xfrm>
            <a:off x="8324490" y="559349"/>
            <a:ext cx="19410" cy="321689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9480" y="2819400"/>
            <a:ext cx="2288982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createTrackll</a:t>
            </a:r>
            <a:r>
              <a:rPr lang="en-US" sz="2800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4800"/>
            <a:ext cx="26941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Diatrack</a:t>
            </a:r>
            <a:r>
              <a:rPr lang="en-US" sz="1600" dirty="0" smtClean="0"/>
              <a:t> Session </a:t>
            </a:r>
            <a:r>
              <a:rPr lang="en-US" sz="1600" dirty="0" smtClean="0"/>
              <a:t>Files </a:t>
            </a:r>
            <a:r>
              <a:rPr lang="en-US" sz="1600" dirty="0" smtClean="0"/>
              <a:t>(.mat)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29594" y="304800"/>
            <a:ext cx="188875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SlimFast</a:t>
            </a:r>
            <a:r>
              <a:rPr lang="en-US" sz="1600" dirty="0" smtClean="0"/>
              <a:t> </a:t>
            </a:r>
            <a:r>
              <a:rPr lang="en-US" sz="1600" dirty="0" smtClean="0"/>
              <a:t>Files </a:t>
            </a:r>
            <a:r>
              <a:rPr lang="en-US" sz="1600" dirty="0" smtClean="0"/>
              <a:t>(.txt)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1181101" y="654493"/>
            <a:ext cx="0" cy="573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0" idx="0"/>
          </p:cNvCxnSpPr>
          <p:nvPr/>
        </p:nvCxnSpPr>
        <p:spPr>
          <a:xfrm flipH="1">
            <a:off x="1181100" y="1566541"/>
            <a:ext cx="1" cy="571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15636" y="304800"/>
            <a:ext cx="255696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ImageJ/MOSAIC </a:t>
            </a:r>
            <a:r>
              <a:rPr lang="en-US" sz="1600" dirty="0" smtClean="0"/>
              <a:t>Files </a:t>
            </a:r>
            <a:r>
              <a:rPr lang="en-US" sz="1600" dirty="0" smtClean="0"/>
              <a:t>(.csv)</a:t>
            </a:r>
          </a:p>
        </p:txBody>
      </p: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 flipH="1">
            <a:off x="5173971" y="643354"/>
            <a:ext cx="1" cy="2176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" y="2138089"/>
            <a:ext cx="16763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Diatrack</a:t>
            </a:r>
            <a:r>
              <a:rPr lang="en-US" sz="1600" dirty="0" smtClean="0"/>
              <a:t> File (.txt)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27987"/>
            <a:ext cx="1447801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MATLAB Script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9067800" y="2819400"/>
            <a:ext cx="226315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</a:rPr>
              <a:t>exportTrackll</a:t>
            </a:r>
            <a:r>
              <a:rPr lang="en-US" sz="2800" dirty="0" smtClean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205" name="Elbow Connector 204"/>
          <p:cNvCxnSpPr>
            <a:stCxn id="29" idx="3"/>
            <a:endCxn id="130" idx="2"/>
          </p:cNvCxnSpPr>
          <p:nvPr/>
        </p:nvCxnSpPr>
        <p:spPr>
          <a:xfrm flipV="1">
            <a:off x="5745471" y="3342620"/>
            <a:ext cx="4453908" cy="206137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30" idx="0"/>
            <a:endCxn id="23" idx="3"/>
          </p:cNvCxnSpPr>
          <p:nvPr/>
        </p:nvCxnSpPr>
        <p:spPr>
          <a:xfrm rot="16200000" flipV="1">
            <a:off x="8613329" y="1233349"/>
            <a:ext cx="2345323" cy="82677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77" idx="2"/>
            <a:endCxn id="31" idx="2"/>
          </p:cNvCxnSpPr>
          <p:nvPr/>
        </p:nvCxnSpPr>
        <p:spPr>
          <a:xfrm rot="16200000" flipH="1">
            <a:off x="4762500" y="533400"/>
            <a:ext cx="12700" cy="7162800"/>
          </a:xfrm>
          <a:prstGeom prst="bentConnector3">
            <a:avLst>
              <a:gd name="adj1" fmla="val 3637205"/>
            </a:avLst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359843" y="4926942"/>
            <a:ext cx="2812682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Analysis/Filtering/Linking/Plotting</a:t>
            </a:r>
          </a:p>
        </p:txBody>
      </p:sp>
      <p:cxnSp>
        <p:nvCxnSpPr>
          <p:cNvPr id="278" name="Straight Arrow Connector 277"/>
          <p:cNvCxnSpPr>
            <a:stCxn id="29" idx="1"/>
            <a:endCxn id="274" idx="3"/>
          </p:cNvCxnSpPr>
          <p:nvPr/>
        </p:nvCxnSpPr>
        <p:spPr>
          <a:xfrm flipH="1">
            <a:off x="3172525" y="5403996"/>
            <a:ext cx="14299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176" idx="2"/>
            <a:endCxn id="31" idx="2"/>
          </p:cNvCxnSpPr>
          <p:nvPr/>
        </p:nvCxnSpPr>
        <p:spPr>
          <a:xfrm rot="16200000" flipH="1">
            <a:off x="5721292" y="1492192"/>
            <a:ext cx="12700" cy="5245215"/>
          </a:xfrm>
          <a:prstGeom prst="bentConnector3">
            <a:avLst>
              <a:gd name="adj1" fmla="val 3629575"/>
            </a:avLst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" idx="2"/>
            <a:endCxn id="29" idx="0"/>
          </p:cNvCxnSpPr>
          <p:nvPr/>
        </p:nvCxnSpPr>
        <p:spPr>
          <a:xfrm>
            <a:off x="5173971" y="3342620"/>
            <a:ext cx="0" cy="1799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10" idx="3"/>
            <a:endCxn id="23" idx="2"/>
          </p:cNvCxnSpPr>
          <p:nvPr/>
        </p:nvCxnSpPr>
        <p:spPr>
          <a:xfrm flipV="1">
            <a:off x="2019299" y="643354"/>
            <a:ext cx="6074819" cy="166401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395"/>
          <p:cNvCxnSpPr>
            <a:stCxn id="274" idx="2"/>
            <a:endCxn id="29" idx="2"/>
          </p:cNvCxnSpPr>
          <p:nvPr/>
        </p:nvCxnSpPr>
        <p:spPr>
          <a:xfrm rot="5400000" flipH="1" flipV="1">
            <a:off x="3362355" y="4069434"/>
            <a:ext cx="215443" cy="3407787"/>
          </a:xfrm>
          <a:prstGeom prst="bentConnector3">
            <a:avLst>
              <a:gd name="adj1" fmla="val -24758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36718" y="5644515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i="1" dirty="0" smtClean="0"/>
              <a:t>Given an input, the </a:t>
            </a:r>
            <a:r>
              <a:rPr lang="en-US" sz="1400" i="1" dirty="0" smtClean="0"/>
              <a:t>paths in black and grey are functionally equivalent.</a:t>
            </a:r>
          </a:p>
          <a:p>
            <a:pPr marL="285750" indent="-285750">
              <a:buFontTx/>
              <a:buChar char="-"/>
            </a:pPr>
            <a:r>
              <a:rPr lang="en-US" sz="1400" i="1" dirty="0" smtClean="0"/>
              <a:t>To ensure lossless track data, use </a:t>
            </a:r>
            <a:r>
              <a:rPr lang="en-US" sz="1400" i="1" dirty="0" err="1" smtClean="0"/>
              <a:t>Diatrack</a:t>
            </a:r>
            <a:r>
              <a:rPr lang="en-US" sz="1400" i="1" dirty="0" smtClean="0"/>
              <a:t> Session </a:t>
            </a:r>
            <a:r>
              <a:rPr lang="en-US" sz="1400" i="1" dirty="0" smtClean="0"/>
              <a:t>Files, </a:t>
            </a:r>
            <a:r>
              <a:rPr lang="en-US" sz="1400" i="1" dirty="0" smtClean="0"/>
              <a:t>as it does not pre-filter single-frame </a:t>
            </a:r>
            <a:r>
              <a:rPr lang="en-US" sz="1400" i="1" dirty="0" smtClean="0"/>
              <a:t>tracks.</a:t>
            </a:r>
            <a:endParaRPr lang="en-US" sz="1400" i="1" dirty="0" smtClean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486400" y="4572000"/>
            <a:ext cx="0" cy="57038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02471" y="5142386"/>
            <a:ext cx="114300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Trackll</a:t>
            </a:r>
            <a:endParaRPr lang="en-US" sz="2800" dirty="0"/>
          </a:p>
        </p:txBody>
      </p:sp>
      <p:cxnSp>
        <p:nvCxnSpPr>
          <p:cNvPr id="50" name="Straight Connector 49"/>
          <p:cNvCxnSpPr>
            <a:stCxn id="174" idx="2"/>
          </p:cNvCxnSpPr>
          <p:nvPr/>
        </p:nvCxnSpPr>
        <p:spPr>
          <a:xfrm>
            <a:off x="6051943" y="4114800"/>
            <a:ext cx="0" cy="4572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" idx="2"/>
          </p:cNvCxnSpPr>
          <p:nvPr/>
        </p:nvCxnSpPr>
        <p:spPr>
          <a:xfrm flipH="1">
            <a:off x="2185253" y="643354"/>
            <a:ext cx="1" cy="1664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71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Jay Yoo</dc:creator>
  <cp:lastModifiedBy>Sun Jay Yoo</cp:lastModifiedBy>
  <cp:revision>14</cp:revision>
  <dcterms:created xsi:type="dcterms:W3CDTF">2017-07-18T16:43:43Z</dcterms:created>
  <dcterms:modified xsi:type="dcterms:W3CDTF">2017-07-18T18:29:12Z</dcterms:modified>
</cp:coreProperties>
</file>