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1"/>
    <p:restoredTop sz="94643"/>
  </p:normalViewPr>
  <p:slideViewPr>
    <p:cSldViewPr snapToGrid="0" snapToObjects="1" showGuides="1">
      <p:cViewPr>
        <p:scale>
          <a:sx n="90" d="100"/>
          <a:sy n="90" d="100"/>
        </p:scale>
        <p:origin x="144" y="20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B1C2-2D6E-D348-8103-C1E57931A0D5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088-4238-6F45-951D-C5D76826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B1C2-2D6E-D348-8103-C1E57931A0D5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088-4238-6F45-951D-C5D76826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B1C2-2D6E-D348-8103-C1E57931A0D5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088-4238-6F45-951D-C5D76826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3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B1C2-2D6E-D348-8103-C1E57931A0D5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088-4238-6F45-951D-C5D76826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B1C2-2D6E-D348-8103-C1E57931A0D5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088-4238-6F45-951D-C5D76826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B1C2-2D6E-D348-8103-C1E57931A0D5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088-4238-6F45-951D-C5D76826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1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B1C2-2D6E-D348-8103-C1E57931A0D5}" type="datetimeFigureOut">
              <a:rPr lang="en-US" smtClean="0"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088-4238-6F45-951D-C5D76826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B1C2-2D6E-D348-8103-C1E57931A0D5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088-4238-6F45-951D-C5D76826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B1C2-2D6E-D348-8103-C1E57931A0D5}" type="datetimeFigureOut">
              <a:rPr lang="en-US" smtClean="0"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088-4238-6F45-951D-C5D76826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0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B1C2-2D6E-D348-8103-C1E57931A0D5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088-4238-6F45-951D-C5D76826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B1C2-2D6E-D348-8103-C1E57931A0D5}" type="datetimeFigureOut">
              <a:rPr lang="en-US" smtClean="0"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4088-4238-6F45-951D-C5D76826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B1C2-2D6E-D348-8103-C1E57931A0D5}" type="datetimeFigureOut">
              <a:rPr lang="en-US" smtClean="0"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4088-4238-6F45-951D-C5D768268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4011" y="1227909"/>
            <a:ext cx="172429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Input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33851" y="1227909"/>
            <a:ext cx="172429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 Input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28408" y="3944986"/>
            <a:ext cx="172429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Helpfulness Input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04010" y="2588289"/>
            <a:ext cx="1724297" cy="731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33851" y="2588289"/>
            <a:ext cx="1724297" cy="731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4009" y="3948669"/>
            <a:ext cx="1724297" cy="731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3850" y="3948669"/>
            <a:ext cx="1724297" cy="7315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31405" y="5309049"/>
            <a:ext cx="1724297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only from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71951" y="6492240"/>
            <a:ext cx="1724297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Main Output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8520078" y="5309049"/>
            <a:ext cx="1724297" cy="731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only from Summary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66157" y="1959429"/>
            <a:ext cx="0" cy="62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34099" y="1959429"/>
            <a:ext cx="0" cy="62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66157" y="3319809"/>
            <a:ext cx="0" cy="62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34100" y="3316126"/>
            <a:ext cx="0" cy="62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0"/>
          </p:cNvCxnSpPr>
          <p:nvPr/>
        </p:nvCxnSpPr>
        <p:spPr>
          <a:xfrm>
            <a:off x="6508022" y="4680189"/>
            <a:ext cx="2874205" cy="62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>
          <a:xfrm flipH="1">
            <a:off x="2193554" y="4676506"/>
            <a:ext cx="1053819" cy="632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3917851" y="4680189"/>
            <a:ext cx="2216249" cy="1812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0"/>
          </p:cNvCxnSpPr>
          <p:nvPr/>
        </p:nvCxnSpPr>
        <p:spPr>
          <a:xfrm>
            <a:off x="5704443" y="4680189"/>
            <a:ext cx="429657" cy="1812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  <a:endCxn id="14" idx="0"/>
          </p:cNvCxnSpPr>
          <p:nvPr/>
        </p:nvCxnSpPr>
        <p:spPr>
          <a:xfrm flipH="1">
            <a:off x="6134100" y="4676506"/>
            <a:ext cx="3056457" cy="1815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00111" y="357185"/>
            <a:ext cx="2314575" cy="700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Text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Input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(30000, 300)</a:t>
            </a:r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67275" y="357185"/>
            <a:ext cx="2314575" cy="700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Summary Input (30000, 50) </a:t>
            </a:r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0111" y="1824035"/>
            <a:ext cx="2314575" cy="7000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Embedding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(200, 300)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67275" y="1824038"/>
            <a:ext cx="2314575" cy="7000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Embedding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(100, 50)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00111" y="3290886"/>
            <a:ext cx="2314575" cy="7000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LSTM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(64)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67274" y="3290886"/>
            <a:ext cx="2314575" cy="7000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LSTM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(32)</a:t>
            </a:r>
            <a:endParaRPr lang="en-US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00111" y="5200648"/>
            <a:ext cx="2314575" cy="7000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Output only from Text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67274" y="5200648"/>
            <a:ext cx="2314575" cy="7000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Main Output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762997" y="5200647"/>
            <a:ext cx="2314575" cy="7000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Output only from Summary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762996" y="3290886"/>
            <a:ext cx="2314575" cy="7000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Helpfulness Input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(3)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2057399" y="1057272"/>
            <a:ext cx="0" cy="76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1" idx="0"/>
          </p:cNvCxnSpPr>
          <p:nvPr/>
        </p:nvCxnSpPr>
        <p:spPr>
          <a:xfrm>
            <a:off x="6024563" y="1057272"/>
            <a:ext cx="0" cy="76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2" idx="0"/>
          </p:cNvCxnSpPr>
          <p:nvPr/>
        </p:nvCxnSpPr>
        <p:spPr>
          <a:xfrm>
            <a:off x="2057399" y="2524122"/>
            <a:ext cx="0" cy="766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</p:cNvCxnSpPr>
          <p:nvPr/>
        </p:nvCxnSpPr>
        <p:spPr>
          <a:xfrm flipH="1">
            <a:off x="2057398" y="3990973"/>
            <a:ext cx="1" cy="120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3" idx="0"/>
          </p:cNvCxnSpPr>
          <p:nvPr/>
        </p:nvCxnSpPr>
        <p:spPr>
          <a:xfrm flipH="1">
            <a:off x="6024562" y="2524125"/>
            <a:ext cx="1" cy="76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5" idx="0"/>
          </p:cNvCxnSpPr>
          <p:nvPr/>
        </p:nvCxnSpPr>
        <p:spPr>
          <a:xfrm>
            <a:off x="6024562" y="3990973"/>
            <a:ext cx="0" cy="120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5" idx="0"/>
          </p:cNvCxnSpPr>
          <p:nvPr/>
        </p:nvCxnSpPr>
        <p:spPr>
          <a:xfrm>
            <a:off x="2057399" y="3990973"/>
            <a:ext cx="3967163" cy="120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16" idx="0"/>
          </p:cNvCxnSpPr>
          <p:nvPr/>
        </p:nvCxnSpPr>
        <p:spPr>
          <a:xfrm>
            <a:off x="6024562" y="3990973"/>
            <a:ext cx="3895723" cy="120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15" idx="0"/>
          </p:cNvCxnSpPr>
          <p:nvPr/>
        </p:nvCxnSpPr>
        <p:spPr>
          <a:xfrm flipH="1">
            <a:off x="6024562" y="3990973"/>
            <a:ext cx="3895722" cy="120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Xinyi Li</dc:creator>
  <cp:lastModifiedBy>SIYU ZHANG</cp:lastModifiedBy>
  <cp:revision>7</cp:revision>
  <dcterms:created xsi:type="dcterms:W3CDTF">2019-05-06T02:45:48Z</dcterms:created>
  <dcterms:modified xsi:type="dcterms:W3CDTF">2019-05-06T03:39:24Z</dcterms:modified>
</cp:coreProperties>
</file>