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2C4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7"/>
    <p:restoredTop sz="94733"/>
  </p:normalViewPr>
  <p:slideViewPr>
    <p:cSldViewPr snapToGrid="0" snapToObjects="1">
      <p:cViewPr varScale="1">
        <p:scale>
          <a:sx n="68" d="100"/>
          <a:sy n="68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2638-2F25-1D48-8761-51CBCCD40BF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FCDE-20C4-7248-9BAD-393EE35BE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eft Brace 131">
            <a:extLst>
              <a:ext uri="{FF2B5EF4-FFF2-40B4-BE49-F238E27FC236}">
                <a16:creationId xmlns:a16="http://schemas.microsoft.com/office/drawing/2014/main" id="{584C65EB-6762-E04B-BEFA-0104C99D7D32}"/>
              </a:ext>
            </a:extLst>
          </p:cNvPr>
          <p:cNvSpPr/>
          <p:nvPr/>
        </p:nvSpPr>
        <p:spPr>
          <a:xfrm rot="5400000">
            <a:off x="1818365" y="2147297"/>
            <a:ext cx="935586" cy="2957323"/>
          </a:xfrm>
          <a:prstGeom prst="leftBrace">
            <a:avLst>
              <a:gd name="adj1" fmla="val 49424"/>
              <a:gd name="adj2" fmla="val 835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65152584-4B33-8A41-A8B8-01F3CEB87D1F}"/>
              </a:ext>
            </a:extLst>
          </p:cNvPr>
          <p:cNvSpPr/>
          <p:nvPr/>
        </p:nvSpPr>
        <p:spPr>
          <a:xfrm rot="5400000">
            <a:off x="4641434" y="2311687"/>
            <a:ext cx="912885" cy="2605841"/>
          </a:xfrm>
          <a:prstGeom prst="leftBrace">
            <a:avLst>
              <a:gd name="adj1" fmla="val 49424"/>
              <a:gd name="adj2" fmla="val 2167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35BF22E6-CC3B-7940-9931-AFF9925A0C26}"/>
              </a:ext>
            </a:extLst>
          </p:cNvPr>
          <p:cNvSpPr/>
          <p:nvPr/>
        </p:nvSpPr>
        <p:spPr>
          <a:xfrm rot="5400000">
            <a:off x="6900440" y="-126403"/>
            <a:ext cx="1089383" cy="7315469"/>
          </a:xfrm>
          <a:prstGeom prst="leftBrace">
            <a:avLst>
              <a:gd name="adj1" fmla="val 49424"/>
              <a:gd name="adj2" fmla="val 8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C804AD-E7E0-CA44-AFEA-15883B245399}"/>
              </a:ext>
            </a:extLst>
          </p:cNvPr>
          <p:cNvSpPr/>
          <p:nvPr/>
        </p:nvSpPr>
        <p:spPr>
          <a:xfrm>
            <a:off x="76824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7EA04-643E-594E-9C5D-FD1710E704B9}"/>
              </a:ext>
            </a:extLst>
          </p:cNvPr>
          <p:cNvSpPr/>
          <p:nvPr/>
        </p:nvSpPr>
        <p:spPr>
          <a:xfrm>
            <a:off x="99049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B5665-6B41-D34E-ABB2-8DDC95A6E939}"/>
              </a:ext>
            </a:extLst>
          </p:cNvPr>
          <p:cNvSpPr/>
          <p:nvPr/>
        </p:nvSpPr>
        <p:spPr>
          <a:xfrm>
            <a:off x="120956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56D6F-7DCA-914F-ADD1-B3990CA0FD2B}"/>
              </a:ext>
            </a:extLst>
          </p:cNvPr>
          <p:cNvSpPr/>
          <p:nvPr/>
        </p:nvSpPr>
        <p:spPr>
          <a:xfrm>
            <a:off x="142864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B30013-AA1B-2540-9C0F-1E125C8CF494}"/>
              </a:ext>
            </a:extLst>
          </p:cNvPr>
          <p:cNvSpPr/>
          <p:nvPr/>
        </p:nvSpPr>
        <p:spPr>
          <a:xfrm>
            <a:off x="165089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2793EE-7623-544A-9C59-2F6E23A8B144}"/>
              </a:ext>
            </a:extLst>
          </p:cNvPr>
          <p:cNvSpPr/>
          <p:nvPr/>
        </p:nvSpPr>
        <p:spPr>
          <a:xfrm>
            <a:off x="186996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08AECF-C85A-BD45-BCD3-F0BF39172DC0}"/>
              </a:ext>
            </a:extLst>
          </p:cNvPr>
          <p:cNvSpPr/>
          <p:nvPr/>
        </p:nvSpPr>
        <p:spPr>
          <a:xfrm>
            <a:off x="208904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96CCCD-63A4-F348-9D74-595DC992DE63}"/>
              </a:ext>
            </a:extLst>
          </p:cNvPr>
          <p:cNvSpPr/>
          <p:nvPr/>
        </p:nvSpPr>
        <p:spPr>
          <a:xfrm>
            <a:off x="231129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BC70CE-482C-9341-8330-F7D5C0171B49}"/>
              </a:ext>
            </a:extLst>
          </p:cNvPr>
          <p:cNvSpPr/>
          <p:nvPr/>
        </p:nvSpPr>
        <p:spPr>
          <a:xfrm>
            <a:off x="253036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9954-8906-C543-8398-97F69EF84C5B}"/>
              </a:ext>
            </a:extLst>
          </p:cNvPr>
          <p:cNvSpPr/>
          <p:nvPr/>
        </p:nvSpPr>
        <p:spPr>
          <a:xfrm>
            <a:off x="274943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DC62C2-4368-1140-B549-A492A7CB762F}"/>
              </a:ext>
            </a:extLst>
          </p:cNvPr>
          <p:cNvSpPr/>
          <p:nvPr/>
        </p:nvSpPr>
        <p:spPr>
          <a:xfrm>
            <a:off x="297168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900736-9A18-AC4B-B704-B4C3F243738E}"/>
              </a:ext>
            </a:extLst>
          </p:cNvPr>
          <p:cNvSpPr/>
          <p:nvPr/>
        </p:nvSpPr>
        <p:spPr>
          <a:xfrm>
            <a:off x="319076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BA009B-E430-9E4A-8858-D7C0D9407703}"/>
              </a:ext>
            </a:extLst>
          </p:cNvPr>
          <p:cNvSpPr/>
          <p:nvPr/>
        </p:nvSpPr>
        <p:spPr>
          <a:xfrm>
            <a:off x="340350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E73131-5116-154F-B0F5-AB9F5FAAA3CA}"/>
              </a:ext>
            </a:extLst>
          </p:cNvPr>
          <p:cNvSpPr/>
          <p:nvPr/>
        </p:nvSpPr>
        <p:spPr>
          <a:xfrm>
            <a:off x="362575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DEDF75-F9C0-5348-A80A-CCF76E8C3BC1}"/>
              </a:ext>
            </a:extLst>
          </p:cNvPr>
          <p:cNvSpPr/>
          <p:nvPr/>
        </p:nvSpPr>
        <p:spPr>
          <a:xfrm>
            <a:off x="384482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C812E5-492B-BE49-AA06-7314A6E19EE6}"/>
              </a:ext>
            </a:extLst>
          </p:cNvPr>
          <p:cNvSpPr/>
          <p:nvPr/>
        </p:nvSpPr>
        <p:spPr>
          <a:xfrm>
            <a:off x="406389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D340BF-0ED8-8A4B-912A-580632F3E3CE}"/>
              </a:ext>
            </a:extLst>
          </p:cNvPr>
          <p:cNvSpPr/>
          <p:nvPr/>
        </p:nvSpPr>
        <p:spPr>
          <a:xfrm>
            <a:off x="428614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7E9AC6-7EE8-7049-84A0-A3347389F8F6}"/>
              </a:ext>
            </a:extLst>
          </p:cNvPr>
          <p:cNvSpPr/>
          <p:nvPr/>
        </p:nvSpPr>
        <p:spPr>
          <a:xfrm>
            <a:off x="450522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8A70D-36FA-A640-842C-61AFA96E5BAA}"/>
              </a:ext>
            </a:extLst>
          </p:cNvPr>
          <p:cNvSpPr/>
          <p:nvPr/>
        </p:nvSpPr>
        <p:spPr>
          <a:xfrm>
            <a:off x="472429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2216CE-8475-754A-B5A6-6EFB79E96841}"/>
              </a:ext>
            </a:extLst>
          </p:cNvPr>
          <p:cNvSpPr/>
          <p:nvPr/>
        </p:nvSpPr>
        <p:spPr>
          <a:xfrm>
            <a:off x="494654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A96D5A-2093-6241-96CF-5CC0CF413BE4}"/>
              </a:ext>
            </a:extLst>
          </p:cNvPr>
          <p:cNvSpPr/>
          <p:nvPr/>
        </p:nvSpPr>
        <p:spPr>
          <a:xfrm>
            <a:off x="516562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EB5F66-4421-234A-93E1-7BCF239421BF}"/>
              </a:ext>
            </a:extLst>
          </p:cNvPr>
          <p:cNvSpPr/>
          <p:nvPr/>
        </p:nvSpPr>
        <p:spPr>
          <a:xfrm>
            <a:off x="538469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4823B-7774-AE4B-BC00-66BF51F2A8E6}"/>
              </a:ext>
            </a:extLst>
          </p:cNvPr>
          <p:cNvSpPr/>
          <p:nvPr/>
        </p:nvSpPr>
        <p:spPr>
          <a:xfrm>
            <a:off x="560694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F999D7-D2CB-8046-ACB2-3029216F235B}"/>
              </a:ext>
            </a:extLst>
          </p:cNvPr>
          <p:cNvSpPr/>
          <p:nvPr/>
        </p:nvSpPr>
        <p:spPr>
          <a:xfrm>
            <a:off x="582601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FCE540-7A4B-CD4B-8020-8482AEC09E30}"/>
              </a:ext>
            </a:extLst>
          </p:cNvPr>
          <p:cNvSpPr/>
          <p:nvPr/>
        </p:nvSpPr>
        <p:spPr>
          <a:xfrm>
            <a:off x="604509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3E729F-C5B9-1843-821C-CE9EF244985D}"/>
              </a:ext>
            </a:extLst>
          </p:cNvPr>
          <p:cNvSpPr/>
          <p:nvPr/>
        </p:nvSpPr>
        <p:spPr>
          <a:xfrm>
            <a:off x="626734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1B993A-CF93-B34D-9BA6-1BA1963B45F4}"/>
              </a:ext>
            </a:extLst>
          </p:cNvPr>
          <p:cNvSpPr/>
          <p:nvPr/>
        </p:nvSpPr>
        <p:spPr>
          <a:xfrm>
            <a:off x="648641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78A41C-89F6-A743-8EE4-023C44EA1A48}"/>
              </a:ext>
            </a:extLst>
          </p:cNvPr>
          <p:cNvSpPr/>
          <p:nvPr/>
        </p:nvSpPr>
        <p:spPr>
          <a:xfrm>
            <a:off x="670549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BCB5689-D1B7-CF49-9D53-2346BEEF2404}"/>
              </a:ext>
            </a:extLst>
          </p:cNvPr>
          <p:cNvSpPr/>
          <p:nvPr/>
        </p:nvSpPr>
        <p:spPr>
          <a:xfrm>
            <a:off x="692774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6C486A-FED4-A145-98CE-D71D9BE28132}"/>
              </a:ext>
            </a:extLst>
          </p:cNvPr>
          <p:cNvSpPr/>
          <p:nvPr/>
        </p:nvSpPr>
        <p:spPr>
          <a:xfrm>
            <a:off x="714681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0CC9904-9BD3-B34A-A77E-8A2179B32085}"/>
              </a:ext>
            </a:extLst>
          </p:cNvPr>
          <p:cNvSpPr/>
          <p:nvPr/>
        </p:nvSpPr>
        <p:spPr>
          <a:xfrm>
            <a:off x="736588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0CC6AD-20A8-544F-BFEA-A628EFBA0C74}"/>
              </a:ext>
            </a:extLst>
          </p:cNvPr>
          <p:cNvSpPr/>
          <p:nvPr/>
        </p:nvSpPr>
        <p:spPr>
          <a:xfrm>
            <a:off x="758813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752D5A-76EC-6749-9CA5-84B15783DE7F}"/>
              </a:ext>
            </a:extLst>
          </p:cNvPr>
          <p:cNvSpPr/>
          <p:nvPr/>
        </p:nvSpPr>
        <p:spPr>
          <a:xfrm>
            <a:off x="780721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66F64B-D76C-0245-97FF-F7CBFFEF7FF7}"/>
              </a:ext>
            </a:extLst>
          </p:cNvPr>
          <p:cNvSpPr/>
          <p:nvPr/>
        </p:nvSpPr>
        <p:spPr>
          <a:xfrm>
            <a:off x="802628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2F6F28-A7EA-A84C-BF43-42914FDC2150}"/>
              </a:ext>
            </a:extLst>
          </p:cNvPr>
          <p:cNvSpPr/>
          <p:nvPr/>
        </p:nvSpPr>
        <p:spPr>
          <a:xfrm>
            <a:off x="824853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5867D9-FAA7-1A43-BFE6-7C0512B1DF9B}"/>
              </a:ext>
            </a:extLst>
          </p:cNvPr>
          <p:cNvSpPr/>
          <p:nvPr/>
        </p:nvSpPr>
        <p:spPr>
          <a:xfrm>
            <a:off x="846761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8C48F41-FA2C-7845-9CBB-AE97A412F416}"/>
              </a:ext>
            </a:extLst>
          </p:cNvPr>
          <p:cNvSpPr/>
          <p:nvPr/>
        </p:nvSpPr>
        <p:spPr>
          <a:xfrm>
            <a:off x="868034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6BEC269-B564-A74F-924E-DA3C8B080A30}"/>
              </a:ext>
            </a:extLst>
          </p:cNvPr>
          <p:cNvSpPr/>
          <p:nvPr/>
        </p:nvSpPr>
        <p:spPr>
          <a:xfrm>
            <a:off x="890259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DCD68B1-98AA-8F43-9736-59C4A295949C}"/>
              </a:ext>
            </a:extLst>
          </p:cNvPr>
          <p:cNvSpPr/>
          <p:nvPr/>
        </p:nvSpPr>
        <p:spPr>
          <a:xfrm>
            <a:off x="912167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E28109-B49B-7A40-8FA9-6F216FCFD687}"/>
              </a:ext>
            </a:extLst>
          </p:cNvPr>
          <p:cNvSpPr/>
          <p:nvPr/>
        </p:nvSpPr>
        <p:spPr>
          <a:xfrm>
            <a:off x="934074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AE2DC19-A646-7440-AC86-ABBA28872B12}"/>
              </a:ext>
            </a:extLst>
          </p:cNvPr>
          <p:cNvSpPr/>
          <p:nvPr/>
        </p:nvSpPr>
        <p:spPr>
          <a:xfrm>
            <a:off x="956299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E673B9-B3AC-3844-BB19-28D5A34BA8D2}"/>
              </a:ext>
            </a:extLst>
          </p:cNvPr>
          <p:cNvSpPr/>
          <p:nvPr/>
        </p:nvSpPr>
        <p:spPr>
          <a:xfrm>
            <a:off x="9782070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AEB660-1C52-DE4D-A175-35D4BF636450}"/>
              </a:ext>
            </a:extLst>
          </p:cNvPr>
          <p:cNvSpPr/>
          <p:nvPr/>
        </p:nvSpPr>
        <p:spPr>
          <a:xfrm>
            <a:off x="1000114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437386D-E5FB-A44F-B65A-9BB559E44737}"/>
              </a:ext>
            </a:extLst>
          </p:cNvPr>
          <p:cNvSpPr/>
          <p:nvPr/>
        </p:nvSpPr>
        <p:spPr>
          <a:xfrm>
            <a:off x="10223394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BD97A6-558A-274C-91EB-D98A81926FDE}"/>
              </a:ext>
            </a:extLst>
          </p:cNvPr>
          <p:cNvSpPr/>
          <p:nvPr/>
        </p:nvSpPr>
        <p:spPr>
          <a:xfrm>
            <a:off x="10442468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0AEFC4D-5391-2D47-AAAE-A744A2F4C85C}"/>
              </a:ext>
            </a:extLst>
          </p:cNvPr>
          <p:cNvSpPr/>
          <p:nvPr/>
        </p:nvSpPr>
        <p:spPr>
          <a:xfrm>
            <a:off x="1066154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36C4D2-7FFA-4843-A907-EBEA49518F55}"/>
              </a:ext>
            </a:extLst>
          </p:cNvPr>
          <p:cNvSpPr/>
          <p:nvPr/>
        </p:nvSpPr>
        <p:spPr>
          <a:xfrm>
            <a:off x="10883792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13A92A-50B6-C54E-8A70-2E277B51355E}"/>
              </a:ext>
            </a:extLst>
          </p:cNvPr>
          <p:cNvSpPr/>
          <p:nvPr/>
        </p:nvSpPr>
        <p:spPr>
          <a:xfrm>
            <a:off x="11102866" y="21303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635320-10F7-4342-8684-B4237CE54B5D}"/>
              </a:ext>
            </a:extLst>
          </p:cNvPr>
          <p:cNvSpPr txBox="1"/>
          <p:nvPr/>
        </p:nvSpPr>
        <p:spPr>
          <a:xfrm>
            <a:off x="4729022" y="304800"/>
            <a:ext cx="275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Helvetica" pitchFamily="2" charset="0"/>
              </a:rPr>
              <a:t>Time in SAC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497A5C-FE3D-2C49-A56E-BE2B30342792}"/>
              </a:ext>
            </a:extLst>
          </p:cNvPr>
          <p:cNvCxnSpPr>
            <a:cxnSpLocks/>
          </p:cNvCxnSpPr>
          <p:nvPr/>
        </p:nvCxnSpPr>
        <p:spPr>
          <a:xfrm>
            <a:off x="3892621" y="2238335"/>
            <a:ext cx="0" cy="371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2C9CF6-2FE2-7044-A7D7-5B3EE1CC4350}"/>
              </a:ext>
            </a:extLst>
          </p:cNvPr>
          <p:cNvCxnSpPr/>
          <p:nvPr/>
        </p:nvCxnSpPr>
        <p:spPr>
          <a:xfrm>
            <a:off x="4111695" y="2238335"/>
            <a:ext cx="0" cy="371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2BF6006-D05A-4D4A-B07F-D6E54D62C1E2}"/>
              </a:ext>
            </a:extLst>
          </p:cNvPr>
          <p:cNvSpPr txBox="1"/>
          <p:nvPr/>
        </p:nvSpPr>
        <p:spPr>
          <a:xfrm>
            <a:off x="2419454" y="2586528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4372C4"/>
                </a:solidFill>
                <a:latin typeface="Helvetica" pitchFamily="2" charset="0"/>
              </a:rPr>
              <a:t>Sampling interval (delta)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0D7925-9E52-3E42-A689-52D0F9B94632}"/>
              </a:ext>
            </a:extLst>
          </p:cNvPr>
          <p:cNvCxnSpPr/>
          <p:nvPr/>
        </p:nvCxnSpPr>
        <p:spPr>
          <a:xfrm>
            <a:off x="3631484" y="2499366"/>
            <a:ext cx="261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CED3A8-2BA8-CE40-9522-5719AF98AC5B}"/>
              </a:ext>
            </a:extLst>
          </p:cNvPr>
          <p:cNvCxnSpPr>
            <a:cxnSpLocks/>
          </p:cNvCxnSpPr>
          <p:nvPr/>
        </p:nvCxnSpPr>
        <p:spPr>
          <a:xfrm flipH="1">
            <a:off x="4113530" y="2499798"/>
            <a:ext cx="258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CF3001-170F-0F43-9DA5-9B4197621A51}"/>
              </a:ext>
            </a:extLst>
          </p:cNvPr>
          <p:cNvCxnSpPr>
            <a:cxnSpLocks/>
          </p:cNvCxnSpPr>
          <p:nvPr/>
        </p:nvCxnSpPr>
        <p:spPr>
          <a:xfrm>
            <a:off x="0" y="5383162"/>
            <a:ext cx="12801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04222B-7CD9-884F-87A5-98E48BE3B919}"/>
              </a:ext>
            </a:extLst>
          </p:cNvPr>
          <p:cNvCxnSpPr>
            <a:cxnSpLocks/>
          </p:cNvCxnSpPr>
          <p:nvPr/>
        </p:nvCxnSpPr>
        <p:spPr>
          <a:xfrm>
            <a:off x="3764819" y="4962730"/>
            <a:ext cx="0" cy="4253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6A0B5E-0D2D-6E4A-95D0-0ACFB9C5E34B}"/>
              </a:ext>
            </a:extLst>
          </p:cNvPr>
          <p:cNvSpPr txBox="1"/>
          <p:nvPr/>
        </p:nvSpPr>
        <p:spPr>
          <a:xfrm>
            <a:off x="1986038" y="4546743"/>
            <a:ext cx="372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Reference time (</a:t>
            </a:r>
            <a:r>
              <a:rPr lang="en-US" sz="2000" i="1" dirty="0" err="1">
                <a:solidFill>
                  <a:srgbClr val="C00000"/>
                </a:solidFill>
                <a:latin typeface="Helvetica" pitchFamily="2" charset="0"/>
              </a:rPr>
              <a:t>kzdate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Helvetica" pitchFamily="2" charset="0"/>
              </a:rPr>
              <a:t>kztime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0341D9C-B293-004A-9E8C-2533F342FB7A}"/>
              </a:ext>
            </a:extLst>
          </p:cNvPr>
          <p:cNvCxnSpPr>
            <a:cxnSpLocks/>
          </p:cNvCxnSpPr>
          <p:nvPr/>
        </p:nvCxnSpPr>
        <p:spPr>
          <a:xfrm flipV="1">
            <a:off x="807496" y="2238335"/>
            <a:ext cx="0" cy="4730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392CF72-8F8C-7D43-BD84-97C38F3ADFE1}"/>
              </a:ext>
            </a:extLst>
          </p:cNvPr>
          <p:cNvSpPr txBox="1"/>
          <p:nvPr/>
        </p:nvSpPr>
        <p:spPr>
          <a:xfrm>
            <a:off x="620840" y="275805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Start time (b)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33038C-6A00-784E-A813-05418DE6460A}"/>
              </a:ext>
            </a:extLst>
          </p:cNvPr>
          <p:cNvCxnSpPr>
            <a:cxnSpLocks/>
          </p:cNvCxnSpPr>
          <p:nvPr/>
        </p:nvCxnSpPr>
        <p:spPr>
          <a:xfrm flipV="1">
            <a:off x="11158117" y="2238334"/>
            <a:ext cx="0" cy="4730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32D55B1-4D8A-734A-AA9C-1B9671CE40EE}"/>
              </a:ext>
            </a:extLst>
          </p:cNvPr>
          <p:cNvSpPr txBox="1"/>
          <p:nvPr/>
        </p:nvSpPr>
        <p:spPr>
          <a:xfrm>
            <a:off x="9777686" y="2711379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end time (e)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FE304A3-13A8-274F-834A-DD7FAEC2A435}"/>
              </a:ext>
            </a:extLst>
          </p:cNvPr>
          <p:cNvCxnSpPr>
            <a:cxnSpLocks/>
          </p:cNvCxnSpPr>
          <p:nvPr/>
        </p:nvCxnSpPr>
        <p:spPr>
          <a:xfrm>
            <a:off x="-25458" y="4104968"/>
            <a:ext cx="128270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447D97-28E1-1B42-84BC-7D322C47BD68}"/>
              </a:ext>
            </a:extLst>
          </p:cNvPr>
          <p:cNvCxnSpPr>
            <a:cxnSpLocks/>
          </p:cNvCxnSpPr>
          <p:nvPr/>
        </p:nvCxnSpPr>
        <p:spPr>
          <a:xfrm flipV="1">
            <a:off x="3764819" y="4128198"/>
            <a:ext cx="318" cy="4084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0C7853B-41D1-A046-A400-E7D8204EE20F}"/>
              </a:ext>
            </a:extLst>
          </p:cNvPr>
          <p:cNvSpPr txBox="1"/>
          <p:nvPr/>
        </p:nvSpPr>
        <p:spPr>
          <a:xfrm>
            <a:off x="3778882" y="4089149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0 sec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525D54-5531-204D-91C7-023E1F1C15B7}"/>
              </a:ext>
            </a:extLst>
          </p:cNvPr>
          <p:cNvCxnSpPr>
            <a:cxnSpLocks/>
          </p:cNvCxnSpPr>
          <p:nvPr/>
        </p:nvCxnSpPr>
        <p:spPr>
          <a:xfrm flipV="1">
            <a:off x="6425928" y="2218599"/>
            <a:ext cx="0" cy="4730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4ABF847-98B3-0248-B0B2-8CE0EC70EBFB}"/>
              </a:ext>
            </a:extLst>
          </p:cNvPr>
          <p:cNvSpPr txBox="1"/>
          <p:nvPr/>
        </p:nvSpPr>
        <p:spPr>
          <a:xfrm>
            <a:off x="5311155" y="2758056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some </a:t>
            </a:r>
            <a:r>
              <a:rPr lang="en-US" sz="2000" i="1" dirty="0" err="1">
                <a:solidFill>
                  <a:srgbClr val="C00000"/>
                </a:solidFill>
                <a:latin typeface="Helvetica" pitchFamily="2" charset="0"/>
              </a:rPr>
              <a:t>tmarks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* (e.g., t3)</a:t>
            </a: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64CE516A-A42E-AF45-A30E-82E321003641}"/>
              </a:ext>
            </a:extLst>
          </p:cNvPr>
          <p:cNvSpPr/>
          <p:nvPr/>
        </p:nvSpPr>
        <p:spPr>
          <a:xfrm rot="5400000">
            <a:off x="5790183" y="-3337991"/>
            <a:ext cx="400111" cy="10411743"/>
          </a:xfrm>
          <a:prstGeom prst="leftBrace">
            <a:avLst>
              <a:gd name="adj1" fmla="val 14190"/>
              <a:gd name="adj2" fmla="val 17794"/>
            </a:avLst>
          </a:prstGeom>
          <a:ln w="28575">
            <a:solidFill>
              <a:srgbClr val="42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08B8F95-2F5F-484C-9441-A49E179ED9C5}"/>
              </a:ext>
            </a:extLst>
          </p:cNvPr>
          <p:cNvSpPr txBox="1"/>
          <p:nvPr/>
        </p:nvSpPr>
        <p:spPr>
          <a:xfrm>
            <a:off x="8069788" y="1309058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4372C4"/>
                </a:solidFill>
                <a:latin typeface="Helvetica" pitchFamily="2" charset="0"/>
              </a:rPr>
              <a:t>Number of points (NPTS)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0BD058-82E8-2046-8E5D-FF3AE4434C87}"/>
              </a:ext>
            </a:extLst>
          </p:cNvPr>
          <p:cNvCxnSpPr>
            <a:cxnSpLocks/>
          </p:cNvCxnSpPr>
          <p:nvPr/>
        </p:nvCxnSpPr>
        <p:spPr>
          <a:xfrm flipV="1">
            <a:off x="810199" y="3111490"/>
            <a:ext cx="0" cy="2263315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EEB0B47-5F60-6148-99C3-1F984C770E0D}"/>
              </a:ext>
            </a:extLst>
          </p:cNvPr>
          <p:cNvSpPr txBox="1"/>
          <p:nvPr/>
        </p:nvSpPr>
        <p:spPr>
          <a:xfrm>
            <a:off x="148895" y="1350401"/>
            <a:ext cx="5786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Helvetica" pitchFamily="2" charset="0"/>
              </a:rPr>
              <a:t>Time series (discrete sampling points)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DAFAD1-46DA-3142-911E-ED611AB88E2D}"/>
              </a:ext>
            </a:extLst>
          </p:cNvPr>
          <p:cNvSpPr txBox="1"/>
          <p:nvPr/>
        </p:nvSpPr>
        <p:spPr>
          <a:xfrm>
            <a:off x="178392" y="5752780"/>
            <a:ext cx="2982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Helvetica" pitchFamily="2" charset="0"/>
              </a:rPr>
              <a:t>Absolute Time axis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2BE679-2708-044C-822C-1B1AD51A1D62}"/>
              </a:ext>
            </a:extLst>
          </p:cNvPr>
          <p:cNvSpPr txBox="1"/>
          <p:nvPr/>
        </p:nvSpPr>
        <p:spPr>
          <a:xfrm>
            <a:off x="182696" y="4104968"/>
            <a:ext cx="284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Helvetica" pitchFamily="2" charset="0"/>
              </a:rPr>
              <a:t>Relative Time axis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8CBA85B-55C8-9243-B623-4222734D37A5}"/>
              </a:ext>
            </a:extLst>
          </p:cNvPr>
          <p:cNvCxnSpPr>
            <a:cxnSpLocks/>
          </p:cNvCxnSpPr>
          <p:nvPr/>
        </p:nvCxnSpPr>
        <p:spPr>
          <a:xfrm flipV="1">
            <a:off x="11160819" y="3119847"/>
            <a:ext cx="0" cy="2263315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A055607-8B68-DB40-BB62-4249C383C5A0}"/>
              </a:ext>
            </a:extLst>
          </p:cNvPr>
          <p:cNvCxnSpPr>
            <a:cxnSpLocks/>
          </p:cNvCxnSpPr>
          <p:nvPr/>
        </p:nvCxnSpPr>
        <p:spPr>
          <a:xfrm flipV="1">
            <a:off x="6425928" y="3111489"/>
            <a:ext cx="0" cy="2263315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5C157E8-7E43-734C-9BBF-6DB3C005CC4C}"/>
              </a:ext>
            </a:extLst>
          </p:cNvPr>
          <p:cNvSpPr txBox="1"/>
          <p:nvPr/>
        </p:nvSpPr>
        <p:spPr>
          <a:xfrm>
            <a:off x="5033909" y="5385925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(e.g., reference time + t3)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681021-FC24-5541-860F-70253CB67F80}"/>
              </a:ext>
            </a:extLst>
          </p:cNvPr>
          <p:cNvSpPr txBox="1"/>
          <p:nvPr/>
        </p:nvSpPr>
        <p:spPr>
          <a:xfrm>
            <a:off x="10055144" y="5391519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reference time + 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A615E3D-9A28-254A-B701-B66454B8E0D7}"/>
              </a:ext>
            </a:extLst>
          </p:cNvPr>
          <p:cNvSpPr txBox="1"/>
          <p:nvPr/>
        </p:nvSpPr>
        <p:spPr>
          <a:xfrm>
            <a:off x="124590" y="5392459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reference time + 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C9AFBB-9365-464E-A2A6-70D7C927D32C}"/>
              </a:ext>
            </a:extLst>
          </p:cNvPr>
          <p:cNvSpPr txBox="1"/>
          <p:nvPr/>
        </p:nvSpPr>
        <p:spPr>
          <a:xfrm>
            <a:off x="178392" y="6661356"/>
            <a:ext cx="831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Helvetica" pitchFamily="2" charset="0"/>
              </a:rPr>
              <a:t>Absolute time = Absolute reference time + Relative time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13BD3B-6345-8C41-A0F7-85991EFC9016}"/>
              </a:ext>
            </a:extLst>
          </p:cNvPr>
          <p:cNvSpPr txBox="1"/>
          <p:nvPr/>
        </p:nvSpPr>
        <p:spPr>
          <a:xfrm>
            <a:off x="124590" y="7470865"/>
            <a:ext cx="11876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*</a:t>
            </a:r>
            <a:r>
              <a:rPr lang="en-US" sz="2000" b="1" i="1" dirty="0" err="1">
                <a:solidFill>
                  <a:srgbClr val="C00000"/>
                </a:solidFill>
                <a:latin typeface="Helvetica" pitchFamily="2" charset="0"/>
              </a:rPr>
              <a:t>tmarks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 (e.g., t0, t1,…) do not need to correspond to any sampling point;</a:t>
            </a:r>
          </a:p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** </a:t>
            </a:r>
            <a:r>
              <a:rPr lang="en-US" sz="2000" b="1" i="1" dirty="0">
                <a:solidFill>
                  <a:srgbClr val="C00000"/>
                </a:solidFill>
                <a:latin typeface="Helvetica" pitchFamily="2" charset="0"/>
              </a:rPr>
              <a:t>b 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always correspond to the first sampling point;</a:t>
            </a:r>
          </a:p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*** </a:t>
            </a:r>
            <a:r>
              <a:rPr lang="en-US" sz="2000" b="1" i="1" dirty="0">
                <a:solidFill>
                  <a:srgbClr val="C00000"/>
                </a:solidFill>
                <a:latin typeface="Helvetica" pitchFamily="2" charset="0"/>
              </a:rPr>
              <a:t>e 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always correspond to the last sampling point, and </a:t>
            </a:r>
            <a:r>
              <a:rPr lang="en-US" sz="2000" b="1" i="1" dirty="0">
                <a:solidFill>
                  <a:srgbClr val="C00000"/>
                </a:solidFill>
                <a:latin typeface="Helvetica" pitchFamily="2" charset="0"/>
              </a:rPr>
              <a:t>e</a:t>
            </a:r>
            <a:r>
              <a:rPr lang="en-US" sz="2000" i="1" dirty="0">
                <a:solidFill>
                  <a:srgbClr val="C00000"/>
                </a:solidFill>
                <a:latin typeface="Helvetica" pitchFamily="2" charset="0"/>
              </a:rPr>
              <a:t> is not independent ( e=b+(npts-1)*delta ).</a:t>
            </a:r>
          </a:p>
          <a:p>
            <a:endParaRPr lang="en-US" sz="2000" i="1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137</Words>
  <Application>Microsoft Macintosh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 Wang</dc:creator>
  <cp:lastModifiedBy>Sheng Wang</cp:lastModifiedBy>
  <cp:revision>57</cp:revision>
  <dcterms:created xsi:type="dcterms:W3CDTF">2021-08-04T06:53:07Z</dcterms:created>
  <dcterms:modified xsi:type="dcterms:W3CDTF">2021-08-04T07:31:22Z</dcterms:modified>
</cp:coreProperties>
</file>