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5.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2"/>
  </p:notesMasterIdLst>
  <p:handoutMasterIdLst>
    <p:handoutMasterId r:id="rId23"/>
  </p:handoutMasterIdLst>
  <p:sldIdLst>
    <p:sldId id="3825" r:id="rId5"/>
    <p:sldId id="3826" r:id="rId6"/>
    <p:sldId id="3832" r:id="rId7"/>
    <p:sldId id="3828" r:id="rId8"/>
    <p:sldId id="3860" r:id="rId9"/>
    <p:sldId id="3861" r:id="rId10"/>
    <p:sldId id="3862" r:id="rId11"/>
    <p:sldId id="3863" r:id="rId12"/>
    <p:sldId id="3864" r:id="rId13"/>
    <p:sldId id="3865" r:id="rId14"/>
    <p:sldId id="3866" r:id="rId15"/>
    <p:sldId id="3867" r:id="rId16"/>
    <p:sldId id="3868" r:id="rId17"/>
    <p:sldId id="3869" r:id="rId18"/>
    <p:sldId id="3870" r:id="rId19"/>
    <p:sldId id="3834" r:id="rId20"/>
    <p:sldId id="3829" r:id="rId21"/>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7" y="53"/>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8" d="100"/>
          <a:sy n="88"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0.39900000000000002</c:v>
                </c:pt>
                <c:pt idx="1">
                  <c:v>1.387</c:v>
                </c:pt>
                <c:pt idx="2">
                  <c:v>2.7949999999999999</c:v>
                </c:pt>
                <c:pt idx="3">
                  <c:v>4.6180000000000003</c:v>
                </c:pt>
                <c:pt idx="4">
                  <c:v>6.8529999999999998</c:v>
                </c:pt>
              </c:numCache>
            </c:numRef>
          </c:val>
          <c:smooth val="0"/>
          <c:extLst>
            <c:ext xmlns:c16="http://schemas.microsoft.com/office/drawing/2014/chart" uri="{C3380CC4-5D6E-409C-BE32-E72D297353CC}">
              <c16:uniqueId val="{00000000-2002-44C9-884A-E6881E146807}"/>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0.93200000000000005</c:v>
                </c:pt>
                <c:pt idx="1">
                  <c:v>5.13</c:v>
                </c:pt>
                <c:pt idx="2">
                  <c:v>10.234999999999999</c:v>
                </c:pt>
                <c:pt idx="3">
                  <c:v>18.13</c:v>
                </c:pt>
                <c:pt idx="4">
                  <c:v>27.231000000000002</c:v>
                </c:pt>
              </c:numCache>
            </c:numRef>
          </c:val>
          <c:smooth val="0"/>
          <c:extLst>
            <c:ext xmlns:c16="http://schemas.microsoft.com/office/drawing/2014/chart" uri="{C3380CC4-5D6E-409C-BE32-E72D297353CC}">
              <c16:uniqueId val="{00000001-2002-44C9-884A-E6881E146807}"/>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0.55500000000000005</c:v>
                </c:pt>
                <c:pt idx="1">
                  <c:v>1.915</c:v>
                </c:pt>
                <c:pt idx="2">
                  <c:v>3.7429999999999999</c:v>
                </c:pt>
                <c:pt idx="3">
                  <c:v>6.3550000000000004</c:v>
                </c:pt>
                <c:pt idx="4">
                  <c:v>9.6739999999999995</c:v>
                </c:pt>
              </c:numCache>
            </c:numRef>
          </c:val>
          <c:smooth val="0"/>
          <c:extLst>
            <c:ext xmlns:c16="http://schemas.microsoft.com/office/drawing/2014/chart" uri="{C3380CC4-5D6E-409C-BE32-E72D297353CC}">
              <c16:uniqueId val="{00000002-2002-44C9-884A-E6881E146807}"/>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3.0649999999999999</c:v>
                </c:pt>
                <c:pt idx="1">
                  <c:v>7.6980000000000004</c:v>
                </c:pt>
                <c:pt idx="2">
                  <c:v>13.122999999999999</c:v>
                </c:pt>
                <c:pt idx="3">
                  <c:v>18.123999999999999</c:v>
                </c:pt>
                <c:pt idx="4">
                  <c:v>24.155999999999999</c:v>
                </c:pt>
              </c:numCache>
            </c:numRef>
          </c:val>
          <c:smooth val="0"/>
          <c:extLst>
            <c:ext xmlns:c16="http://schemas.microsoft.com/office/drawing/2014/chart" uri="{C3380CC4-5D6E-409C-BE32-E72D297353CC}">
              <c16:uniqueId val="{00000004-2002-44C9-884A-E6881E146807}"/>
            </c:ext>
          </c:extLst>
        </c:ser>
        <c:dLbls>
          <c:showLegendKey val="0"/>
          <c:showVal val="0"/>
          <c:showCatName val="0"/>
          <c:showSerName val="0"/>
          <c:showPercent val="0"/>
          <c:showBubbleSize val="0"/>
        </c:dLbls>
        <c:marker val="1"/>
        <c:smooth val="0"/>
        <c:axId val="339807792"/>
        <c:axId val="339809872"/>
      </c:lineChart>
      <c:catAx>
        <c:axId val="339807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339809872"/>
        <c:crosses val="autoZero"/>
        <c:auto val="1"/>
        <c:lblAlgn val="ctr"/>
        <c:lblOffset val="100"/>
        <c:noMultiLvlLbl val="0"/>
      </c:catAx>
      <c:valAx>
        <c:axId val="339809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339807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0.12</c:v>
                </c:pt>
                <c:pt idx="1">
                  <c:v>0.34499999999999997</c:v>
                </c:pt>
                <c:pt idx="2">
                  <c:v>0.68200000000000005</c:v>
                </c:pt>
                <c:pt idx="3">
                  <c:v>1.157</c:v>
                </c:pt>
                <c:pt idx="4">
                  <c:v>1.7290000000000001</c:v>
                </c:pt>
              </c:numCache>
            </c:numRef>
          </c:val>
          <c:smooth val="0"/>
          <c:extLst>
            <c:ext xmlns:c16="http://schemas.microsoft.com/office/drawing/2014/chart" uri="{C3380CC4-5D6E-409C-BE32-E72D297353CC}">
              <c16:uniqueId val="{00000000-2002-44C9-884A-E6881E146807}"/>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0.22500000000000001</c:v>
                </c:pt>
                <c:pt idx="1">
                  <c:v>1.1299999999999999</c:v>
                </c:pt>
                <c:pt idx="2">
                  <c:v>2.4300000000000002</c:v>
                </c:pt>
                <c:pt idx="3">
                  <c:v>4.3499999999999996</c:v>
                </c:pt>
                <c:pt idx="4">
                  <c:v>6.59</c:v>
                </c:pt>
              </c:numCache>
            </c:numRef>
          </c:val>
          <c:smooth val="0"/>
          <c:extLst>
            <c:ext xmlns:c16="http://schemas.microsoft.com/office/drawing/2014/chart" uri="{C3380CC4-5D6E-409C-BE32-E72D297353CC}">
              <c16:uniqueId val="{00000001-2002-44C9-884A-E6881E146807}"/>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0.21299999999999999</c:v>
                </c:pt>
                <c:pt idx="1">
                  <c:v>0.79800000000000004</c:v>
                </c:pt>
                <c:pt idx="2">
                  <c:v>1.57</c:v>
                </c:pt>
                <c:pt idx="3">
                  <c:v>2.38</c:v>
                </c:pt>
                <c:pt idx="4">
                  <c:v>3.58</c:v>
                </c:pt>
              </c:numCache>
            </c:numRef>
          </c:val>
          <c:smooth val="0"/>
          <c:extLst>
            <c:ext xmlns:c16="http://schemas.microsoft.com/office/drawing/2014/chart" uri="{C3380CC4-5D6E-409C-BE32-E72D297353CC}">
              <c16:uniqueId val="{00000002-2002-44C9-884A-E6881E146807}"/>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0.86</c:v>
                </c:pt>
                <c:pt idx="1">
                  <c:v>2.0009999999999999</c:v>
                </c:pt>
                <c:pt idx="2">
                  <c:v>3.38</c:v>
                </c:pt>
                <c:pt idx="3">
                  <c:v>4.3499999999999996</c:v>
                </c:pt>
                <c:pt idx="4">
                  <c:v>5.18</c:v>
                </c:pt>
              </c:numCache>
            </c:numRef>
          </c:val>
          <c:smooth val="0"/>
          <c:extLst>
            <c:ext xmlns:c16="http://schemas.microsoft.com/office/drawing/2014/chart" uri="{C3380CC4-5D6E-409C-BE32-E72D297353CC}">
              <c16:uniqueId val="{00000004-2002-44C9-884A-E6881E146807}"/>
            </c:ext>
          </c:extLst>
        </c:ser>
        <c:dLbls>
          <c:showLegendKey val="0"/>
          <c:showVal val="0"/>
          <c:showCatName val="0"/>
          <c:showSerName val="0"/>
          <c:showPercent val="0"/>
          <c:showBubbleSize val="0"/>
        </c:dLbls>
        <c:marker val="1"/>
        <c:smooth val="0"/>
        <c:axId val="339807792"/>
        <c:axId val="339809872"/>
      </c:lineChart>
      <c:catAx>
        <c:axId val="339807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339809872"/>
        <c:crosses val="autoZero"/>
        <c:auto val="1"/>
        <c:lblAlgn val="ctr"/>
        <c:lblOffset val="100"/>
        <c:noMultiLvlLbl val="0"/>
      </c:catAx>
      <c:valAx>
        <c:axId val="339809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339807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0.47099999999999997</c:v>
                </c:pt>
                <c:pt idx="1">
                  <c:v>1.238</c:v>
                </c:pt>
                <c:pt idx="2">
                  <c:v>2.0390000000000001</c:v>
                </c:pt>
                <c:pt idx="3">
                  <c:v>3.1829999999999998</c:v>
                </c:pt>
                <c:pt idx="4">
                  <c:v>4.3289999999999997</c:v>
                </c:pt>
              </c:numCache>
            </c:numRef>
          </c:val>
          <c:smooth val="0"/>
          <c:extLst>
            <c:ext xmlns:c16="http://schemas.microsoft.com/office/drawing/2014/chart" uri="{C3380CC4-5D6E-409C-BE32-E72D297353CC}">
              <c16:uniqueId val="{00000000-4573-4EFF-AA3C-F10CB2953440}"/>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0.42899999999999999</c:v>
                </c:pt>
                <c:pt idx="1">
                  <c:v>1.7390000000000001</c:v>
                </c:pt>
                <c:pt idx="2">
                  <c:v>3.923</c:v>
                </c:pt>
                <c:pt idx="3">
                  <c:v>6.57</c:v>
                </c:pt>
                <c:pt idx="4">
                  <c:v>9.5359999999999996</c:v>
                </c:pt>
              </c:numCache>
            </c:numRef>
          </c:val>
          <c:smooth val="0"/>
          <c:extLst>
            <c:ext xmlns:c16="http://schemas.microsoft.com/office/drawing/2014/chart" uri="{C3380CC4-5D6E-409C-BE32-E72D297353CC}">
              <c16:uniqueId val="{00000001-4573-4EFF-AA3C-F10CB2953440}"/>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0.54600000000000004</c:v>
                </c:pt>
                <c:pt idx="1">
                  <c:v>1.6459999999999999</c:v>
                </c:pt>
                <c:pt idx="2">
                  <c:v>3.0539999999999998</c:v>
                </c:pt>
                <c:pt idx="3">
                  <c:v>4.78</c:v>
                </c:pt>
                <c:pt idx="4">
                  <c:v>7.1559999999999997</c:v>
                </c:pt>
              </c:numCache>
            </c:numRef>
          </c:val>
          <c:smooth val="0"/>
          <c:extLst>
            <c:ext xmlns:c16="http://schemas.microsoft.com/office/drawing/2014/chart" uri="{C3380CC4-5D6E-409C-BE32-E72D297353CC}">
              <c16:uniqueId val="{00000002-4573-4EFF-AA3C-F10CB2953440}"/>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0.94699999999999995</c:v>
                </c:pt>
                <c:pt idx="1">
                  <c:v>2.165</c:v>
                </c:pt>
                <c:pt idx="2">
                  <c:v>3.7330000000000001</c:v>
                </c:pt>
                <c:pt idx="3">
                  <c:v>5.1980000000000004</c:v>
                </c:pt>
                <c:pt idx="4">
                  <c:v>6.9560000000000004</c:v>
                </c:pt>
              </c:numCache>
            </c:numRef>
          </c:val>
          <c:smooth val="0"/>
          <c:extLst>
            <c:ext xmlns:c16="http://schemas.microsoft.com/office/drawing/2014/chart" uri="{C3380CC4-5D6E-409C-BE32-E72D297353CC}">
              <c16:uniqueId val="{00000003-4573-4EFF-AA3C-F10CB2953440}"/>
            </c:ext>
          </c:extLst>
        </c:ser>
        <c:dLbls>
          <c:showLegendKey val="0"/>
          <c:showVal val="0"/>
          <c:showCatName val="0"/>
          <c:showSerName val="0"/>
          <c:showPercent val="0"/>
          <c:showBubbleSize val="0"/>
        </c:dLbls>
        <c:marker val="1"/>
        <c:smooth val="0"/>
        <c:axId val="446363728"/>
        <c:axId val="446340848"/>
      </c:lineChart>
      <c:catAx>
        <c:axId val="44636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46340848"/>
        <c:crosses val="autoZero"/>
        <c:auto val="1"/>
        <c:lblAlgn val="ctr"/>
        <c:lblOffset val="100"/>
        <c:noMultiLvlLbl val="0"/>
      </c:catAx>
      <c:valAx>
        <c:axId val="446340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46363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0.312</c:v>
                </c:pt>
                <c:pt idx="1">
                  <c:v>0.89400000000000002</c:v>
                </c:pt>
                <c:pt idx="2">
                  <c:v>1.837</c:v>
                </c:pt>
                <c:pt idx="3">
                  <c:v>3.21</c:v>
                </c:pt>
                <c:pt idx="4">
                  <c:v>4.72</c:v>
                </c:pt>
              </c:numCache>
            </c:numRef>
          </c:val>
          <c:smooth val="0"/>
          <c:extLst>
            <c:ext xmlns:c16="http://schemas.microsoft.com/office/drawing/2014/chart" uri="{C3380CC4-5D6E-409C-BE32-E72D297353CC}">
              <c16:uniqueId val="{00000000-01A5-4DC2-947D-EC75B454DC6E}"/>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0.55400000000000005</c:v>
                </c:pt>
                <c:pt idx="1">
                  <c:v>2.2429999999999999</c:v>
                </c:pt>
                <c:pt idx="2">
                  <c:v>3.56</c:v>
                </c:pt>
                <c:pt idx="3">
                  <c:v>6.95</c:v>
                </c:pt>
                <c:pt idx="4">
                  <c:v>8.32</c:v>
                </c:pt>
              </c:numCache>
            </c:numRef>
          </c:val>
          <c:smooth val="0"/>
          <c:extLst>
            <c:ext xmlns:c16="http://schemas.microsoft.com/office/drawing/2014/chart" uri="{C3380CC4-5D6E-409C-BE32-E72D297353CC}">
              <c16:uniqueId val="{00000001-01A5-4DC2-947D-EC75B454DC6E}"/>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0.42699999999999999</c:v>
                </c:pt>
                <c:pt idx="1">
                  <c:v>1.4910000000000001</c:v>
                </c:pt>
                <c:pt idx="2">
                  <c:v>2.95</c:v>
                </c:pt>
                <c:pt idx="3">
                  <c:v>4.9640000000000004</c:v>
                </c:pt>
                <c:pt idx="4">
                  <c:v>6.351</c:v>
                </c:pt>
              </c:numCache>
            </c:numRef>
          </c:val>
          <c:smooth val="0"/>
          <c:extLst>
            <c:ext xmlns:c16="http://schemas.microsoft.com/office/drawing/2014/chart" uri="{C3380CC4-5D6E-409C-BE32-E72D297353CC}">
              <c16:uniqueId val="{00000002-01A5-4DC2-947D-EC75B454DC6E}"/>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0.96</c:v>
                </c:pt>
                <c:pt idx="1">
                  <c:v>2.59</c:v>
                </c:pt>
                <c:pt idx="2">
                  <c:v>4.12</c:v>
                </c:pt>
                <c:pt idx="3">
                  <c:v>5.19</c:v>
                </c:pt>
                <c:pt idx="4">
                  <c:v>6.89</c:v>
                </c:pt>
              </c:numCache>
            </c:numRef>
          </c:val>
          <c:smooth val="0"/>
          <c:extLst>
            <c:ext xmlns:c16="http://schemas.microsoft.com/office/drawing/2014/chart" uri="{C3380CC4-5D6E-409C-BE32-E72D297353CC}">
              <c16:uniqueId val="{00000003-01A5-4DC2-947D-EC75B454DC6E}"/>
            </c:ext>
          </c:extLst>
        </c:ser>
        <c:dLbls>
          <c:showLegendKey val="0"/>
          <c:showVal val="0"/>
          <c:showCatName val="0"/>
          <c:showSerName val="0"/>
          <c:showPercent val="0"/>
          <c:showBubbleSize val="0"/>
        </c:dLbls>
        <c:marker val="1"/>
        <c:smooth val="0"/>
        <c:axId val="558195552"/>
        <c:axId val="1314147328"/>
      </c:lineChart>
      <c:catAx>
        <c:axId val="558195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314147328"/>
        <c:crosses val="autoZero"/>
        <c:auto val="1"/>
        <c:lblAlgn val="ctr"/>
        <c:lblOffset val="100"/>
        <c:noMultiLvlLbl val="0"/>
      </c:catAx>
      <c:valAx>
        <c:axId val="1314147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558195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0.13800000000000001</c:v>
                </c:pt>
                <c:pt idx="1">
                  <c:v>0.39800000000000002</c:v>
                </c:pt>
                <c:pt idx="2">
                  <c:v>0.79600000000000004</c:v>
                </c:pt>
                <c:pt idx="3">
                  <c:v>1.2969999999999999</c:v>
                </c:pt>
                <c:pt idx="4">
                  <c:v>1.9890000000000001</c:v>
                </c:pt>
              </c:numCache>
            </c:numRef>
          </c:val>
          <c:smooth val="0"/>
          <c:extLst>
            <c:ext xmlns:c16="http://schemas.microsoft.com/office/drawing/2014/chart" uri="{C3380CC4-5D6E-409C-BE32-E72D297353CC}">
              <c16:uniqueId val="{00000000-2002-44C9-884A-E6881E146807}"/>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0.28899999999999998</c:v>
                </c:pt>
                <c:pt idx="1">
                  <c:v>1.0289999999999999</c:v>
                </c:pt>
                <c:pt idx="2">
                  <c:v>2.2839999999999998</c:v>
                </c:pt>
                <c:pt idx="3">
                  <c:v>3.9580000000000002</c:v>
                </c:pt>
                <c:pt idx="4">
                  <c:v>5.49</c:v>
                </c:pt>
              </c:numCache>
            </c:numRef>
          </c:val>
          <c:smooth val="0"/>
          <c:extLst>
            <c:ext xmlns:c16="http://schemas.microsoft.com/office/drawing/2014/chart" uri="{C3380CC4-5D6E-409C-BE32-E72D297353CC}">
              <c16:uniqueId val="{00000001-2002-44C9-884A-E6881E146807}"/>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0.23599999999999999</c:v>
                </c:pt>
                <c:pt idx="1">
                  <c:v>0.84799999999999998</c:v>
                </c:pt>
                <c:pt idx="2">
                  <c:v>1.653</c:v>
                </c:pt>
                <c:pt idx="3">
                  <c:v>2.6760000000000002</c:v>
                </c:pt>
                <c:pt idx="4">
                  <c:v>4.0039999999999996</c:v>
                </c:pt>
              </c:numCache>
            </c:numRef>
          </c:val>
          <c:smooth val="0"/>
          <c:extLst>
            <c:ext xmlns:c16="http://schemas.microsoft.com/office/drawing/2014/chart" uri="{C3380CC4-5D6E-409C-BE32-E72D297353CC}">
              <c16:uniqueId val="{00000002-2002-44C9-884A-E6881E146807}"/>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0.87</c:v>
                </c:pt>
                <c:pt idx="1">
                  <c:v>1.859</c:v>
                </c:pt>
                <c:pt idx="2">
                  <c:v>2.97</c:v>
                </c:pt>
                <c:pt idx="3">
                  <c:v>3.73</c:v>
                </c:pt>
                <c:pt idx="4">
                  <c:v>4.8899999999999997</c:v>
                </c:pt>
              </c:numCache>
            </c:numRef>
          </c:val>
          <c:smooth val="0"/>
          <c:extLst>
            <c:ext xmlns:c16="http://schemas.microsoft.com/office/drawing/2014/chart" uri="{C3380CC4-5D6E-409C-BE32-E72D297353CC}">
              <c16:uniqueId val="{00000004-2002-44C9-884A-E6881E146807}"/>
            </c:ext>
          </c:extLst>
        </c:ser>
        <c:dLbls>
          <c:showLegendKey val="0"/>
          <c:showVal val="0"/>
          <c:showCatName val="0"/>
          <c:showSerName val="0"/>
          <c:showPercent val="0"/>
          <c:showBubbleSize val="0"/>
        </c:dLbls>
        <c:marker val="1"/>
        <c:smooth val="0"/>
        <c:axId val="339807792"/>
        <c:axId val="339809872"/>
      </c:lineChart>
      <c:catAx>
        <c:axId val="339807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339809872"/>
        <c:crosses val="autoZero"/>
        <c:auto val="1"/>
        <c:lblAlgn val="ctr"/>
        <c:lblOffset val="100"/>
        <c:noMultiLvlLbl val="0"/>
      </c:catAx>
      <c:valAx>
        <c:axId val="339809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339807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0.21299999999999999</c:v>
                </c:pt>
                <c:pt idx="1">
                  <c:v>0.73199999999999998</c:v>
                </c:pt>
                <c:pt idx="2">
                  <c:v>1.413</c:v>
                </c:pt>
                <c:pt idx="3">
                  <c:v>2.359</c:v>
                </c:pt>
                <c:pt idx="4">
                  <c:v>3.323</c:v>
                </c:pt>
              </c:numCache>
            </c:numRef>
          </c:val>
          <c:smooth val="0"/>
          <c:extLst>
            <c:ext xmlns:c16="http://schemas.microsoft.com/office/drawing/2014/chart" uri="{C3380CC4-5D6E-409C-BE32-E72D297353CC}">
              <c16:uniqueId val="{00000000-4573-4EFF-AA3C-F10CB2953440}"/>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0.29899999999999999</c:v>
                </c:pt>
                <c:pt idx="1">
                  <c:v>1.661</c:v>
                </c:pt>
                <c:pt idx="2">
                  <c:v>3.891</c:v>
                </c:pt>
                <c:pt idx="3">
                  <c:v>6.3120000000000003</c:v>
                </c:pt>
                <c:pt idx="4">
                  <c:v>9.8889999999999993</c:v>
                </c:pt>
              </c:numCache>
            </c:numRef>
          </c:val>
          <c:smooth val="0"/>
          <c:extLst>
            <c:ext xmlns:c16="http://schemas.microsoft.com/office/drawing/2014/chart" uri="{C3380CC4-5D6E-409C-BE32-E72D297353CC}">
              <c16:uniqueId val="{00000001-4573-4EFF-AA3C-F10CB2953440}"/>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0.371</c:v>
                </c:pt>
                <c:pt idx="1">
                  <c:v>1.401</c:v>
                </c:pt>
                <c:pt idx="2">
                  <c:v>2.702</c:v>
                </c:pt>
                <c:pt idx="3">
                  <c:v>4.399</c:v>
                </c:pt>
                <c:pt idx="4">
                  <c:v>6.2969999999999997</c:v>
                </c:pt>
              </c:numCache>
            </c:numRef>
          </c:val>
          <c:smooth val="0"/>
          <c:extLst>
            <c:ext xmlns:c16="http://schemas.microsoft.com/office/drawing/2014/chart" uri="{C3380CC4-5D6E-409C-BE32-E72D297353CC}">
              <c16:uniqueId val="{00000002-4573-4EFF-AA3C-F10CB2953440}"/>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0.91200000000000003</c:v>
                </c:pt>
                <c:pt idx="1">
                  <c:v>2.0750000000000002</c:v>
                </c:pt>
                <c:pt idx="2">
                  <c:v>3.694</c:v>
                </c:pt>
                <c:pt idx="3">
                  <c:v>4.8090000000000002</c:v>
                </c:pt>
                <c:pt idx="4">
                  <c:v>6.0949999999999998</c:v>
                </c:pt>
              </c:numCache>
            </c:numRef>
          </c:val>
          <c:smooth val="0"/>
          <c:extLst>
            <c:ext xmlns:c16="http://schemas.microsoft.com/office/drawing/2014/chart" uri="{C3380CC4-5D6E-409C-BE32-E72D297353CC}">
              <c16:uniqueId val="{00000003-4573-4EFF-AA3C-F10CB2953440}"/>
            </c:ext>
          </c:extLst>
        </c:ser>
        <c:dLbls>
          <c:showLegendKey val="0"/>
          <c:showVal val="0"/>
          <c:showCatName val="0"/>
          <c:showSerName val="0"/>
          <c:showPercent val="0"/>
          <c:showBubbleSize val="0"/>
        </c:dLbls>
        <c:marker val="1"/>
        <c:smooth val="0"/>
        <c:axId val="446363728"/>
        <c:axId val="446340848"/>
      </c:lineChart>
      <c:catAx>
        <c:axId val="44636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46340848"/>
        <c:crosses val="autoZero"/>
        <c:auto val="1"/>
        <c:lblAlgn val="ctr"/>
        <c:lblOffset val="100"/>
        <c:noMultiLvlLbl val="0"/>
      </c:catAx>
      <c:valAx>
        <c:axId val="446340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46363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0.28699999999999998</c:v>
                </c:pt>
                <c:pt idx="1">
                  <c:v>0.91100000000000003</c:v>
                </c:pt>
                <c:pt idx="2">
                  <c:v>1.59</c:v>
                </c:pt>
                <c:pt idx="3">
                  <c:v>3.1120000000000001</c:v>
                </c:pt>
                <c:pt idx="4">
                  <c:v>4.5359999999999996</c:v>
                </c:pt>
              </c:numCache>
            </c:numRef>
          </c:val>
          <c:smooth val="0"/>
          <c:extLst>
            <c:ext xmlns:c16="http://schemas.microsoft.com/office/drawing/2014/chart" uri="{C3380CC4-5D6E-409C-BE32-E72D297353CC}">
              <c16:uniqueId val="{00000000-01A5-4DC2-947D-EC75B454DC6E}"/>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0.55100000000000005</c:v>
                </c:pt>
                <c:pt idx="1">
                  <c:v>2.2669999999999999</c:v>
                </c:pt>
                <c:pt idx="2">
                  <c:v>5.0439999999999996</c:v>
                </c:pt>
                <c:pt idx="3">
                  <c:v>8.5690000000000008</c:v>
                </c:pt>
                <c:pt idx="4">
                  <c:v>12.98</c:v>
                </c:pt>
              </c:numCache>
            </c:numRef>
          </c:val>
          <c:smooth val="0"/>
          <c:extLst>
            <c:ext xmlns:c16="http://schemas.microsoft.com/office/drawing/2014/chart" uri="{C3380CC4-5D6E-409C-BE32-E72D297353CC}">
              <c16:uniqueId val="{00000001-01A5-4DC2-947D-EC75B454DC6E}"/>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0.42</c:v>
                </c:pt>
                <c:pt idx="1">
                  <c:v>1.35</c:v>
                </c:pt>
                <c:pt idx="2">
                  <c:v>2.87</c:v>
                </c:pt>
                <c:pt idx="3">
                  <c:v>4.7699999999999996</c:v>
                </c:pt>
                <c:pt idx="4">
                  <c:v>6.98</c:v>
                </c:pt>
              </c:numCache>
            </c:numRef>
          </c:val>
          <c:smooth val="0"/>
          <c:extLst>
            <c:ext xmlns:c16="http://schemas.microsoft.com/office/drawing/2014/chart" uri="{C3380CC4-5D6E-409C-BE32-E72D297353CC}">
              <c16:uniqueId val="{00000002-01A5-4DC2-947D-EC75B454DC6E}"/>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0.91200000000000003</c:v>
                </c:pt>
                <c:pt idx="1">
                  <c:v>3.1</c:v>
                </c:pt>
                <c:pt idx="2">
                  <c:v>5.49</c:v>
                </c:pt>
                <c:pt idx="3">
                  <c:v>6.7590000000000003</c:v>
                </c:pt>
                <c:pt idx="4">
                  <c:v>7.1890000000000001</c:v>
                </c:pt>
              </c:numCache>
            </c:numRef>
          </c:val>
          <c:smooth val="0"/>
          <c:extLst>
            <c:ext xmlns:c16="http://schemas.microsoft.com/office/drawing/2014/chart" uri="{C3380CC4-5D6E-409C-BE32-E72D297353CC}">
              <c16:uniqueId val="{00000003-01A5-4DC2-947D-EC75B454DC6E}"/>
            </c:ext>
          </c:extLst>
        </c:ser>
        <c:dLbls>
          <c:showLegendKey val="0"/>
          <c:showVal val="0"/>
          <c:showCatName val="0"/>
          <c:showSerName val="0"/>
          <c:showPercent val="0"/>
          <c:showBubbleSize val="0"/>
        </c:dLbls>
        <c:marker val="1"/>
        <c:smooth val="0"/>
        <c:axId val="558195552"/>
        <c:axId val="1314147328"/>
      </c:lineChart>
      <c:catAx>
        <c:axId val="558195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314147328"/>
        <c:crosses val="autoZero"/>
        <c:auto val="1"/>
        <c:lblAlgn val="ctr"/>
        <c:lblOffset val="100"/>
        <c:noMultiLvlLbl val="0"/>
      </c:catAx>
      <c:valAx>
        <c:axId val="1314147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558195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104.078</c:v>
                </c:pt>
                <c:pt idx="1">
                  <c:v>449.61</c:v>
                </c:pt>
                <c:pt idx="2">
                  <c:v>1163.98</c:v>
                </c:pt>
                <c:pt idx="3">
                  <c:v>2089.2600000000002</c:v>
                </c:pt>
                <c:pt idx="4">
                  <c:v>3323.97</c:v>
                </c:pt>
              </c:numCache>
            </c:numRef>
          </c:val>
          <c:smooth val="0"/>
          <c:extLst>
            <c:ext xmlns:c16="http://schemas.microsoft.com/office/drawing/2014/chart" uri="{C3380CC4-5D6E-409C-BE32-E72D297353CC}">
              <c16:uniqueId val="{00000000-2002-44C9-884A-E6881E146807}"/>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239.38399999999999</c:v>
                </c:pt>
                <c:pt idx="1">
                  <c:v>974.81</c:v>
                </c:pt>
                <c:pt idx="2">
                  <c:v>2254.39</c:v>
                </c:pt>
                <c:pt idx="3">
                  <c:v>3992.7</c:v>
                </c:pt>
                <c:pt idx="4">
                  <c:v>6417.87</c:v>
                </c:pt>
              </c:numCache>
            </c:numRef>
          </c:val>
          <c:smooth val="0"/>
          <c:extLst>
            <c:ext xmlns:c16="http://schemas.microsoft.com/office/drawing/2014/chart" uri="{C3380CC4-5D6E-409C-BE32-E72D297353CC}">
              <c16:uniqueId val="{00000001-2002-44C9-884A-E6881E146807}"/>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163.089</c:v>
                </c:pt>
                <c:pt idx="1">
                  <c:v>676.471</c:v>
                </c:pt>
                <c:pt idx="2">
                  <c:v>1588.34</c:v>
                </c:pt>
                <c:pt idx="3">
                  <c:v>2721.82</c:v>
                </c:pt>
                <c:pt idx="4">
                  <c:v>4311.25</c:v>
                </c:pt>
              </c:numCache>
            </c:numRef>
          </c:val>
          <c:smooth val="0"/>
          <c:extLst>
            <c:ext xmlns:c16="http://schemas.microsoft.com/office/drawing/2014/chart" uri="{C3380CC4-5D6E-409C-BE32-E72D297353CC}">
              <c16:uniqueId val="{00000002-2002-44C9-884A-E6881E146807}"/>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0.25900000000000001</c:v>
                </c:pt>
                <c:pt idx="1">
                  <c:v>0.59099999999999997</c:v>
                </c:pt>
                <c:pt idx="2">
                  <c:v>0.995</c:v>
                </c:pt>
                <c:pt idx="3">
                  <c:v>1.05</c:v>
                </c:pt>
                <c:pt idx="4">
                  <c:v>2.66</c:v>
                </c:pt>
              </c:numCache>
            </c:numRef>
          </c:val>
          <c:smooth val="0"/>
          <c:extLst>
            <c:ext xmlns:c16="http://schemas.microsoft.com/office/drawing/2014/chart" uri="{C3380CC4-5D6E-409C-BE32-E72D297353CC}">
              <c16:uniqueId val="{00000004-2002-44C9-884A-E6881E146807}"/>
            </c:ext>
          </c:extLst>
        </c:ser>
        <c:dLbls>
          <c:showLegendKey val="0"/>
          <c:showVal val="0"/>
          <c:showCatName val="0"/>
          <c:showSerName val="0"/>
          <c:showPercent val="0"/>
          <c:showBubbleSize val="0"/>
        </c:dLbls>
        <c:marker val="1"/>
        <c:smooth val="0"/>
        <c:axId val="339807792"/>
        <c:axId val="339809872"/>
      </c:lineChart>
      <c:catAx>
        <c:axId val="339807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339809872"/>
        <c:crosses val="autoZero"/>
        <c:auto val="1"/>
        <c:lblAlgn val="ctr"/>
        <c:lblOffset val="100"/>
        <c:noMultiLvlLbl val="0"/>
      </c:catAx>
      <c:valAx>
        <c:axId val="339809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339807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36.122999999999998</c:v>
                </c:pt>
                <c:pt idx="1">
                  <c:v>229.23099999999999</c:v>
                </c:pt>
                <c:pt idx="2">
                  <c:v>635.952</c:v>
                </c:pt>
                <c:pt idx="3">
                  <c:v>1211.953</c:v>
                </c:pt>
                <c:pt idx="4">
                  <c:v>2019.652</c:v>
                </c:pt>
              </c:numCache>
            </c:numRef>
          </c:val>
          <c:smooth val="0"/>
          <c:extLst>
            <c:ext xmlns:c16="http://schemas.microsoft.com/office/drawing/2014/chart" uri="{C3380CC4-5D6E-409C-BE32-E72D297353CC}">
              <c16:uniqueId val="{00000000-4573-4EFF-AA3C-F10CB2953440}"/>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124.61499999999999</c:v>
                </c:pt>
                <c:pt idx="1">
                  <c:v>623.95000000000005</c:v>
                </c:pt>
                <c:pt idx="2">
                  <c:v>1565.1559999999999</c:v>
                </c:pt>
                <c:pt idx="3">
                  <c:v>3139.95</c:v>
                </c:pt>
                <c:pt idx="4">
                  <c:v>5422.89</c:v>
                </c:pt>
              </c:numCache>
            </c:numRef>
          </c:val>
          <c:smooth val="0"/>
          <c:extLst>
            <c:ext xmlns:c16="http://schemas.microsoft.com/office/drawing/2014/chart" uri="{C3380CC4-5D6E-409C-BE32-E72D297353CC}">
              <c16:uniqueId val="{00000001-4573-4EFF-AA3C-F10CB2953440}"/>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31.216000000000001</c:v>
                </c:pt>
                <c:pt idx="1">
                  <c:v>259.63799999999998</c:v>
                </c:pt>
                <c:pt idx="2">
                  <c:v>711.23099999999999</c:v>
                </c:pt>
                <c:pt idx="3">
                  <c:v>1356.194</c:v>
                </c:pt>
                <c:pt idx="4">
                  <c:v>2265.6799999999998</c:v>
                </c:pt>
              </c:numCache>
            </c:numRef>
          </c:val>
          <c:smooth val="0"/>
          <c:extLst>
            <c:ext xmlns:c16="http://schemas.microsoft.com/office/drawing/2014/chart" uri="{C3380CC4-5D6E-409C-BE32-E72D297353CC}">
              <c16:uniqueId val="{00000002-4573-4EFF-AA3C-F10CB2953440}"/>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0.112</c:v>
                </c:pt>
                <c:pt idx="1">
                  <c:v>0.25</c:v>
                </c:pt>
                <c:pt idx="2">
                  <c:v>0.496</c:v>
                </c:pt>
                <c:pt idx="3">
                  <c:v>0.753</c:v>
                </c:pt>
                <c:pt idx="4">
                  <c:v>1.012</c:v>
                </c:pt>
              </c:numCache>
            </c:numRef>
          </c:val>
          <c:smooth val="0"/>
          <c:extLst>
            <c:ext xmlns:c16="http://schemas.microsoft.com/office/drawing/2014/chart" uri="{C3380CC4-5D6E-409C-BE32-E72D297353CC}">
              <c16:uniqueId val="{00000003-4573-4EFF-AA3C-F10CB2953440}"/>
            </c:ext>
          </c:extLst>
        </c:ser>
        <c:dLbls>
          <c:showLegendKey val="0"/>
          <c:showVal val="0"/>
          <c:showCatName val="0"/>
          <c:showSerName val="0"/>
          <c:showPercent val="0"/>
          <c:showBubbleSize val="0"/>
        </c:dLbls>
        <c:marker val="1"/>
        <c:smooth val="0"/>
        <c:axId val="446363728"/>
        <c:axId val="446340848"/>
      </c:lineChart>
      <c:catAx>
        <c:axId val="44636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46340848"/>
        <c:crosses val="autoZero"/>
        <c:auto val="1"/>
        <c:lblAlgn val="ctr"/>
        <c:lblOffset val="100"/>
        <c:noMultiLvlLbl val="0"/>
      </c:catAx>
      <c:valAx>
        <c:axId val="446340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46363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42.213000000000001</c:v>
                </c:pt>
                <c:pt idx="1">
                  <c:v>212.64500000000001</c:v>
                </c:pt>
                <c:pt idx="2">
                  <c:v>712.11599999999999</c:v>
                </c:pt>
                <c:pt idx="3">
                  <c:v>1595.23</c:v>
                </c:pt>
                <c:pt idx="4">
                  <c:v>2495.2199999999998</c:v>
                </c:pt>
              </c:numCache>
            </c:numRef>
          </c:val>
          <c:smooth val="0"/>
          <c:extLst>
            <c:ext xmlns:c16="http://schemas.microsoft.com/office/drawing/2014/chart" uri="{C3380CC4-5D6E-409C-BE32-E72D297353CC}">
              <c16:uniqueId val="{00000000-01A5-4DC2-947D-EC75B454DC6E}"/>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311.92099999999999</c:v>
                </c:pt>
                <c:pt idx="1">
                  <c:v>1297.32</c:v>
                </c:pt>
                <c:pt idx="2">
                  <c:v>3009.51</c:v>
                </c:pt>
                <c:pt idx="3">
                  <c:v>5395.6890000000003</c:v>
                </c:pt>
                <c:pt idx="4">
                  <c:v>8433.1319999999996</c:v>
                </c:pt>
              </c:numCache>
            </c:numRef>
          </c:val>
          <c:smooth val="0"/>
          <c:extLst>
            <c:ext xmlns:c16="http://schemas.microsoft.com/office/drawing/2014/chart" uri="{C3380CC4-5D6E-409C-BE32-E72D297353CC}">
              <c16:uniqueId val="{00000001-01A5-4DC2-947D-EC75B454DC6E}"/>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132.65100000000001</c:v>
                </c:pt>
                <c:pt idx="1">
                  <c:v>623.65</c:v>
                </c:pt>
                <c:pt idx="2">
                  <c:v>1465.21</c:v>
                </c:pt>
                <c:pt idx="3">
                  <c:v>2596.33</c:v>
                </c:pt>
                <c:pt idx="4">
                  <c:v>4115.2299999999996</c:v>
                </c:pt>
              </c:numCache>
            </c:numRef>
          </c:val>
          <c:smooth val="0"/>
          <c:extLst>
            <c:ext xmlns:c16="http://schemas.microsoft.com/office/drawing/2014/chart" uri="{C3380CC4-5D6E-409C-BE32-E72D297353CC}">
              <c16:uniqueId val="{00000002-01A5-4DC2-947D-EC75B454DC6E}"/>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0.000</c:formatCode>
                <c:ptCount val="5"/>
                <c:pt idx="0">
                  <c:v>0.212729</c:v>
                </c:pt>
                <c:pt idx="1">
                  <c:v>0.44511600000000001</c:v>
                </c:pt>
                <c:pt idx="2">
                  <c:v>0.69193000000000005</c:v>
                </c:pt>
                <c:pt idx="3">
                  <c:v>1.08613</c:v>
                </c:pt>
                <c:pt idx="4">
                  <c:v>1.24664</c:v>
                </c:pt>
              </c:numCache>
            </c:numRef>
          </c:val>
          <c:smooth val="0"/>
          <c:extLst>
            <c:ext xmlns:c16="http://schemas.microsoft.com/office/drawing/2014/chart" uri="{C3380CC4-5D6E-409C-BE32-E72D297353CC}">
              <c16:uniqueId val="{00000003-01A5-4DC2-947D-EC75B454DC6E}"/>
            </c:ext>
          </c:extLst>
        </c:ser>
        <c:dLbls>
          <c:showLegendKey val="0"/>
          <c:showVal val="0"/>
          <c:showCatName val="0"/>
          <c:showSerName val="0"/>
          <c:showPercent val="0"/>
          <c:showBubbleSize val="0"/>
        </c:dLbls>
        <c:marker val="1"/>
        <c:smooth val="0"/>
        <c:axId val="558195552"/>
        <c:axId val="1314147328"/>
      </c:lineChart>
      <c:catAx>
        <c:axId val="558195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314147328"/>
        <c:crosses val="autoZero"/>
        <c:auto val="1"/>
        <c:lblAlgn val="ctr"/>
        <c:lblOffset val="100"/>
        <c:noMultiLvlLbl val="0"/>
      </c:catAx>
      <c:valAx>
        <c:axId val="1314147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558195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3.1553</c:v>
                </c:pt>
                <c:pt idx="1">
                  <c:v>21.6523</c:v>
                </c:pt>
                <c:pt idx="2">
                  <c:v>42.359000000000002</c:v>
                </c:pt>
                <c:pt idx="3">
                  <c:v>76.792000000000002</c:v>
                </c:pt>
                <c:pt idx="4">
                  <c:v>150.23560000000001</c:v>
                </c:pt>
              </c:numCache>
            </c:numRef>
          </c:val>
          <c:smooth val="0"/>
          <c:extLst>
            <c:ext xmlns:c16="http://schemas.microsoft.com/office/drawing/2014/chart" uri="{C3380CC4-5D6E-409C-BE32-E72D297353CC}">
              <c16:uniqueId val="{00000000-2002-44C9-884A-E6881E146807}"/>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9.7141400000000004</c:v>
                </c:pt>
                <c:pt idx="1">
                  <c:v>38.910299999999999</c:v>
                </c:pt>
                <c:pt idx="2">
                  <c:v>87.134200000000007</c:v>
                </c:pt>
                <c:pt idx="3">
                  <c:v>156.91800000000001</c:v>
                </c:pt>
                <c:pt idx="4">
                  <c:v>248.309</c:v>
                </c:pt>
              </c:numCache>
            </c:numRef>
          </c:val>
          <c:smooth val="0"/>
          <c:extLst>
            <c:ext xmlns:c16="http://schemas.microsoft.com/office/drawing/2014/chart" uri="{C3380CC4-5D6E-409C-BE32-E72D297353CC}">
              <c16:uniqueId val="{00000001-2002-44C9-884A-E6881E146807}"/>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8.4331499999999995</c:v>
                </c:pt>
                <c:pt idx="1">
                  <c:v>34.382899999999999</c:v>
                </c:pt>
                <c:pt idx="2">
                  <c:v>78.405199999999994</c:v>
                </c:pt>
                <c:pt idx="3">
                  <c:v>137.357</c:v>
                </c:pt>
                <c:pt idx="4">
                  <c:v>215.77500000000001</c:v>
                </c:pt>
              </c:numCache>
            </c:numRef>
          </c:val>
          <c:smooth val="0"/>
          <c:extLst>
            <c:ext xmlns:c16="http://schemas.microsoft.com/office/drawing/2014/chart" uri="{C3380CC4-5D6E-409C-BE32-E72D297353CC}">
              <c16:uniqueId val="{00000002-2002-44C9-884A-E6881E146807}"/>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0.05</c:v>
                </c:pt>
                <c:pt idx="1">
                  <c:v>8.2000000000000003E-2</c:v>
                </c:pt>
                <c:pt idx="2">
                  <c:v>0.151</c:v>
                </c:pt>
                <c:pt idx="3">
                  <c:v>0.15</c:v>
                </c:pt>
                <c:pt idx="4">
                  <c:v>0.11899999999999999</c:v>
                </c:pt>
              </c:numCache>
            </c:numRef>
          </c:val>
          <c:smooth val="0"/>
          <c:extLst>
            <c:ext xmlns:c16="http://schemas.microsoft.com/office/drawing/2014/chart" uri="{C3380CC4-5D6E-409C-BE32-E72D297353CC}">
              <c16:uniqueId val="{00000004-2002-44C9-884A-E6881E146807}"/>
            </c:ext>
          </c:extLst>
        </c:ser>
        <c:dLbls>
          <c:showLegendKey val="0"/>
          <c:showVal val="0"/>
          <c:showCatName val="0"/>
          <c:showSerName val="0"/>
          <c:showPercent val="0"/>
          <c:showBubbleSize val="0"/>
        </c:dLbls>
        <c:marker val="1"/>
        <c:smooth val="0"/>
        <c:axId val="339807792"/>
        <c:axId val="339809872"/>
      </c:lineChart>
      <c:catAx>
        <c:axId val="339807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339809872"/>
        <c:crosses val="autoZero"/>
        <c:auto val="1"/>
        <c:lblAlgn val="ctr"/>
        <c:lblOffset val="100"/>
        <c:noMultiLvlLbl val="0"/>
      </c:catAx>
      <c:valAx>
        <c:axId val="339809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339807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0.59099999999999997</c:v>
                </c:pt>
                <c:pt idx="1">
                  <c:v>2.0150000000000001</c:v>
                </c:pt>
                <c:pt idx="2">
                  <c:v>3.988</c:v>
                </c:pt>
                <c:pt idx="3">
                  <c:v>6.9859999999999998</c:v>
                </c:pt>
                <c:pt idx="4">
                  <c:v>11.002000000000001</c:v>
                </c:pt>
              </c:numCache>
            </c:numRef>
          </c:val>
          <c:smooth val="0"/>
          <c:extLst>
            <c:ext xmlns:c16="http://schemas.microsoft.com/office/drawing/2014/chart" uri="{C3380CC4-5D6E-409C-BE32-E72D297353CC}">
              <c16:uniqueId val="{00000000-4573-4EFF-AA3C-F10CB2953440}"/>
            </c:ext>
          </c:extLst>
        </c:ser>
        <c:ser>
          <c:idx val="1"/>
          <c:order val="1"/>
          <c:tx>
            <c:strRef>
              <c:f>工作表1!$D$1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1.179</c:v>
                </c:pt>
                <c:pt idx="1">
                  <c:v>4.7919999999999998</c:v>
                </c:pt>
                <c:pt idx="2">
                  <c:v>11.12</c:v>
                </c:pt>
                <c:pt idx="3">
                  <c:v>18.997</c:v>
                </c:pt>
                <c:pt idx="4">
                  <c:v>29.95</c:v>
                </c:pt>
              </c:numCache>
            </c:numRef>
          </c:val>
          <c:smooth val="0"/>
          <c:extLst>
            <c:ext xmlns:c16="http://schemas.microsoft.com/office/drawing/2014/chart" uri="{C3380CC4-5D6E-409C-BE32-E72D297353CC}">
              <c16:uniqueId val="{00000001-4573-4EFF-AA3C-F10CB2953440}"/>
            </c:ext>
          </c:extLst>
        </c:ser>
        <c:ser>
          <c:idx val="2"/>
          <c:order val="2"/>
          <c:tx>
            <c:strRef>
              <c:f>工作表1!$C$1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0.98299999999999998</c:v>
                </c:pt>
                <c:pt idx="1">
                  <c:v>2.1309999999999998</c:v>
                </c:pt>
                <c:pt idx="2">
                  <c:v>4.9530000000000003</c:v>
                </c:pt>
                <c:pt idx="3">
                  <c:v>8.0210000000000008</c:v>
                </c:pt>
                <c:pt idx="4">
                  <c:v>12.009</c:v>
                </c:pt>
              </c:numCache>
            </c:numRef>
          </c:val>
          <c:smooth val="0"/>
          <c:extLst>
            <c:ext xmlns:c16="http://schemas.microsoft.com/office/drawing/2014/chart" uri="{C3380CC4-5D6E-409C-BE32-E72D297353CC}">
              <c16:uniqueId val="{00000002-4573-4EFF-AA3C-F10CB2953440}"/>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2.899</c:v>
                </c:pt>
                <c:pt idx="1">
                  <c:v>7.4669999999999996</c:v>
                </c:pt>
                <c:pt idx="2">
                  <c:v>13.102</c:v>
                </c:pt>
                <c:pt idx="3">
                  <c:v>17.989000000000001</c:v>
                </c:pt>
                <c:pt idx="4">
                  <c:v>25.948</c:v>
                </c:pt>
              </c:numCache>
            </c:numRef>
          </c:val>
          <c:smooth val="0"/>
          <c:extLst>
            <c:ext xmlns:c16="http://schemas.microsoft.com/office/drawing/2014/chart" uri="{C3380CC4-5D6E-409C-BE32-E72D297353CC}">
              <c16:uniqueId val="{00000003-4573-4EFF-AA3C-F10CB2953440}"/>
            </c:ext>
          </c:extLst>
        </c:ser>
        <c:dLbls>
          <c:showLegendKey val="0"/>
          <c:showVal val="0"/>
          <c:showCatName val="0"/>
          <c:showSerName val="0"/>
          <c:showPercent val="0"/>
          <c:showBubbleSize val="0"/>
        </c:dLbls>
        <c:marker val="1"/>
        <c:smooth val="0"/>
        <c:axId val="446363728"/>
        <c:axId val="446340848"/>
      </c:lineChart>
      <c:catAx>
        <c:axId val="44636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46340848"/>
        <c:crosses val="autoZero"/>
        <c:auto val="1"/>
        <c:lblAlgn val="ctr"/>
        <c:lblOffset val="100"/>
        <c:noMultiLvlLbl val="0"/>
      </c:catAx>
      <c:valAx>
        <c:axId val="446340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46363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9.4649999999999999</c:v>
                </c:pt>
                <c:pt idx="1">
                  <c:v>38.161999999999999</c:v>
                </c:pt>
                <c:pt idx="2">
                  <c:v>83.132000000000005</c:v>
                </c:pt>
                <c:pt idx="3">
                  <c:v>152.965</c:v>
                </c:pt>
                <c:pt idx="4">
                  <c:v>264.93200000000002</c:v>
                </c:pt>
              </c:numCache>
            </c:numRef>
          </c:val>
          <c:smooth val="0"/>
          <c:extLst>
            <c:ext xmlns:c16="http://schemas.microsoft.com/office/drawing/2014/chart" uri="{C3380CC4-5D6E-409C-BE32-E72D297353CC}">
              <c16:uniqueId val="{00000000-4573-4EFF-AA3C-F10CB2953440}"/>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32.692</c:v>
                </c:pt>
                <c:pt idx="1">
                  <c:v>152.56299999999999</c:v>
                </c:pt>
                <c:pt idx="2">
                  <c:v>382.923</c:v>
                </c:pt>
                <c:pt idx="3">
                  <c:v>642.61500000000001</c:v>
                </c:pt>
                <c:pt idx="4">
                  <c:v>1009.153</c:v>
                </c:pt>
              </c:numCache>
            </c:numRef>
          </c:val>
          <c:smooth val="0"/>
          <c:extLst>
            <c:ext xmlns:c16="http://schemas.microsoft.com/office/drawing/2014/chart" uri="{C3380CC4-5D6E-409C-BE32-E72D297353CC}">
              <c16:uniqueId val="{00000001-4573-4EFF-AA3C-F10CB2953440}"/>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19.952000000000002</c:v>
                </c:pt>
                <c:pt idx="1">
                  <c:v>71.162999999999997</c:v>
                </c:pt>
                <c:pt idx="2">
                  <c:v>165.22</c:v>
                </c:pt>
                <c:pt idx="3">
                  <c:v>298.15600000000001</c:v>
                </c:pt>
                <c:pt idx="4">
                  <c:v>461.18900000000002</c:v>
                </c:pt>
              </c:numCache>
            </c:numRef>
          </c:val>
          <c:smooth val="0"/>
          <c:extLst>
            <c:ext xmlns:c16="http://schemas.microsoft.com/office/drawing/2014/chart" uri="{C3380CC4-5D6E-409C-BE32-E72D297353CC}">
              <c16:uniqueId val="{00000002-4573-4EFF-AA3C-F10CB2953440}"/>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2.5000000000000001E-2</c:v>
                </c:pt>
                <c:pt idx="1">
                  <c:v>3.4000000000000002E-2</c:v>
                </c:pt>
                <c:pt idx="2">
                  <c:v>4.8000000000000001E-2</c:v>
                </c:pt>
                <c:pt idx="3">
                  <c:v>0.11799999999999999</c:v>
                </c:pt>
                <c:pt idx="4">
                  <c:v>0.156</c:v>
                </c:pt>
              </c:numCache>
            </c:numRef>
          </c:val>
          <c:smooth val="0"/>
          <c:extLst>
            <c:ext xmlns:c16="http://schemas.microsoft.com/office/drawing/2014/chart" uri="{C3380CC4-5D6E-409C-BE32-E72D297353CC}">
              <c16:uniqueId val="{00000003-4573-4EFF-AA3C-F10CB2953440}"/>
            </c:ext>
          </c:extLst>
        </c:ser>
        <c:dLbls>
          <c:showLegendKey val="0"/>
          <c:showVal val="0"/>
          <c:showCatName val="0"/>
          <c:showSerName val="0"/>
          <c:showPercent val="0"/>
          <c:showBubbleSize val="0"/>
        </c:dLbls>
        <c:marker val="1"/>
        <c:smooth val="0"/>
        <c:axId val="446363728"/>
        <c:axId val="446340848"/>
      </c:lineChart>
      <c:catAx>
        <c:axId val="44636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46340848"/>
        <c:crosses val="autoZero"/>
        <c:auto val="1"/>
        <c:lblAlgn val="ctr"/>
        <c:lblOffset val="100"/>
        <c:noMultiLvlLbl val="0"/>
      </c:catAx>
      <c:valAx>
        <c:axId val="446340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46363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12.26</c:v>
                </c:pt>
                <c:pt idx="1">
                  <c:v>59.23</c:v>
                </c:pt>
                <c:pt idx="2">
                  <c:v>139.65</c:v>
                </c:pt>
                <c:pt idx="3">
                  <c:v>259.56</c:v>
                </c:pt>
                <c:pt idx="4">
                  <c:v>400.23</c:v>
                </c:pt>
              </c:numCache>
            </c:numRef>
          </c:val>
          <c:smooth val="0"/>
          <c:extLst>
            <c:ext xmlns:c16="http://schemas.microsoft.com/office/drawing/2014/chart" uri="{C3380CC4-5D6E-409C-BE32-E72D297353CC}">
              <c16:uniqueId val="{00000000-01A5-4DC2-947D-EC75B454DC6E}"/>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49.125999999999998</c:v>
                </c:pt>
                <c:pt idx="1">
                  <c:v>216.321</c:v>
                </c:pt>
                <c:pt idx="2">
                  <c:v>498.23</c:v>
                </c:pt>
                <c:pt idx="3">
                  <c:v>876.32</c:v>
                </c:pt>
                <c:pt idx="4">
                  <c:v>1389.13</c:v>
                </c:pt>
              </c:numCache>
            </c:numRef>
          </c:val>
          <c:smooth val="0"/>
          <c:extLst>
            <c:ext xmlns:c16="http://schemas.microsoft.com/office/drawing/2014/chart" uri="{C3380CC4-5D6E-409C-BE32-E72D297353CC}">
              <c16:uniqueId val="{00000001-01A5-4DC2-947D-EC75B454DC6E}"/>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21.23</c:v>
                </c:pt>
                <c:pt idx="1">
                  <c:v>88.231999999999999</c:v>
                </c:pt>
                <c:pt idx="2">
                  <c:v>187.65</c:v>
                </c:pt>
                <c:pt idx="3">
                  <c:v>343.31</c:v>
                </c:pt>
                <c:pt idx="4">
                  <c:v>593.30999999999995</c:v>
                </c:pt>
              </c:numCache>
            </c:numRef>
          </c:val>
          <c:smooth val="0"/>
          <c:extLst>
            <c:ext xmlns:c16="http://schemas.microsoft.com/office/drawing/2014/chart" uri="{C3380CC4-5D6E-409C-BE32-E72D297353CC}">
              <c16:uniqueId val="{00000002-01A5-4DC2-947D-EC75B454DC6E}"/>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0.000</c:formatCode>
                <c:ptCount val="5"/>
                <c:pt idx="0">
                  <c:v>3.5628699999999999E-2</c:v>
                </c:pt>
                <c:pt idx="1">
                  <c:v>6.7919400000000005E-2</c:v>
                </c:pt>
                <c:pt idx="2">
                  <c:v>9.9133700000000005E-2</c:v>
                </c:pt>
                <c:pt idx="3">
                  <c:v>0.13303000000000001</c:v>
                </c:pt>
                <c:pt idx="4">
                  <c:v>0.17132500000000001</c:v>
                </c:pt>
              </c:numCache>
            </c:numRef>
          </c:val>
          <c:smooth val="0"/>
          <c:extLst>
            <c:ext xmlns:c16="http://schemas.microsoft.com/office/drawing/2014/chart" uri="{C3380CC4-5D6E-409C-BE32-E72D297353CC}">
              <c16:uniqueId val="{00000003-01A5-4DC2-947D-EC75B454DC6E}"/>
            </c:ext>
          </c:extLst>
        </c:ser>
        <c:dLbls>
          <c:showLegendKey val="0"/>
          <c:showVal val="0"/>
          <c:showCatName val="0"/>
          <c:showSerName val="0"/>
          <c:showPercent val="0"/>
          <c:showBubbleSize val="0"/>
        </c:dLbls>
        <c:marker val="1"/>
        <c:smooth val="0"/>
        <c:axId val="558195552"/>
        <c:axId val="1314147328"/>
      </c:lineChart>
      <c:catAx>
        <c:axId val="558195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314147328"/>
        <c:crosses val="autoZero"/>
        <c:auto val="1"/>
        <c:lblAlgn val="ctr"/>
        <c:lblOffset val="100"/>
        <c:noMultiLvlLbl val="0"/>
      </c:catAx>
      <c:valAx>
        <c:axId val="1314147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558195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4.4222099999999998</c:v>
                </c:pt>
                <c:pt idx="1">
                  <c:v>23.323499999999999</c:v>
                </c:pt>
                <c:pt idx="2">
                  <c:v>51.678199999999997</c:v>
                </c:pt>
                <c:pt idx="3">
                  <c:v>86.128900000000002</c:v>
                </c:pt>
                <c:pt idx="4">
                  <c:v>125.52460000000001</c:v>
                </c:pt>
              </c:numCache>
            </c:numRef>
          </c:val>
          <c:smooth val="0"/>
          <c:extLst>
            <c:ext xmlns:c16="http://schemas.microsoft.com/office/drawing/2014/chart" uri="{C3380CC4-5D6E-409C-BE32-E72D297353CC}">
              <c16:uniqueId val="{00000000-2002-44C9-884A-E6881E146807}"/>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9.8471399999999996</c:v>
                </c:pt>
                <c:pt idx="1">
                  <c:v>39.2226</c:v>
                </c:pt>
                <c:pt idx="2">
                  <c:v>88.085800000000006</c:v>
                </c:pt>
                <c:pt idx="3">
                  <c:v>154.94300000000001</c:v>
                </c:pt>
                <c:pt idx="4">
                  <c:v>241.80500000000001</c:v>
                </c:pt>
              </c:numCache>
            </c:numRef>
          </c:val>
          <c:smooth val="0"/>
          <c:extLst>
            <c:ext xmlns:c16="http://schemas.microsoft.com/office/drawing/2014/chart" uri="{C3380CC4-5D6E-409C-BE32-E72D297353CC}">
              <c16:uniqueId val="{00000001-2002-44C9-884A-E6881E146807}"/>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8.2693499999999993</c:v>
                </c:pt>
                <c:pt idx="1">
                  <c:v>34.371499999999997</c:v>
                </c:pt>
                <c:pt idx="2">
                  <c:v>78.598600000000005</c:v>
                </c:pt>
                <c:pt idx="3">
                  <c:v>141.68199999999999</c:v>
                </c:pt>
                <c:pt idx="4">
                  <c:v>210.35400000000001</c:v>
                </c:pt>
              </c:numCache>
            </c:numRef>
          </c:val>
          <c:smooth val="0"/>
          <c:extLst>
            <c:ext xmlns:c16="http://schemas.microsoft.com/office/drawing/2014/chart" uri="{C3380CC4-5D6E-409C-BE32-E72D297353CC}">
              <c16:uniqueId val="{00000002-2002-44C9-884A-E6881E146807}"/>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1.7000000000000001E-2</c:v>
                </c:pt>
                <c:pt idx="1">
                  <c:v>4.8000000000000001E-2</c:v>
                </c:pt>
                <c:pt idx="2">
                  <c:v>0.105</c:v>
                </c:pt>
                <c:pt idx="3">
                  <c:v>0.11799999999999999</c:v>
                </c:pt>
                <c:pt idx="4">
                  <c:v>0.19700000000000001</c:v>
                </c:pt>
              </c:numCache>
            </c:numRef>
          </c:val>
          <c:smooth val="0"/>
          <c:extLst>
            <c:ext xmlns:c16="http://schemas.microsoft.com/office/drawing/2014/chart" uri="{C3380CC4-5D6E-409C-BE32-E72D297353CC}">
              <c16:uniqueId val="{00000004-2002-44C9-884A-E6881E146807}"/>
            </c:ext>
          </c:extLst>
        </c:ser>
        <c:dLbls>
          <c:showLegendKey val="0"/>
          <c:showVal val="0"/>
          <c:showCatName val="0"/>
          <c:showSerName val="0"/>
          <c:showPercent val="0"/>
          <c:showBubbleSize val="0"/>
        </c:dLbls>
        <c:marker val="1"/>
        <c:smooth val="0"/>
        <c:axId val="339807792"/>
        <c:axId val="339809872"/>
      </c:lineChart>
      <c:catAx>
        <c:axId val="339807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339809872"/>
        <c:crosses val="autoZero"/>
        <c:auto val="1"/>
        <c:lblAlgn val="ctr"/>
        <c:lblOffset val="100"/>
        <c:noMultiLvlLbl val="0"/>
      </c:catAx>
      <c:valAx>
        <c:axId val="339809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339807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8.1199999999999992</c:v>
                </c:pt>
                <c:pt idx="1">
                  <c:v>37.953000000000003</c:v>
                </c:pt>
                <c:pt idx="2">
                  <c:v>86.234999999999999</c:v>
                </c:pt>
                <c:pt idx="3">
                  <c:v>149.16499999999999</c:v>
                </c:pt>
                <c:pt idx="4">
                  <c:v>254.12299999999999</c:v>
                </c:pt>
              </c:numCache>
            </c:numRef>
          </c:val>
          <c:smooth val="0"/>
          <c:extLst>
            <c:ext xmlns:c16="http://schemas.microsoft.com/office/drawing/2014/chart" uri="{C3380CC4-5D6E-409C-BE32-E72D297353CC}">
              <c16:uniqueId val="{00000000-4573-4EFF-AA3C-F10CB2953440}"/>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31.52</c:v>
                </c:pt>
                <c:pt idx="1">
                  <c:v>149.65299999999999</c:v>
                </c:pt>
                <c:pt idx="2">
                  <c:v>341.85</c:v>
                </c:pt>
                <c:pt idx="3">
                  <c:v>612.16899999999998</c:v>
                </c:pt>
                <c:pt idx="4">
                  <c:v>998.16499999999996</c:v>
                </c:pt>
              </c:numCache>
            </c:numRef>
          </c:val>
          <c:smooth val="0"/>
          <c:extLst>
            <c:ext xmlns:c16="http://schemas.microsoft.com/office/drawing/2014/chart" uri="{C3380CC4-5D6E-409C-BE32-E72D297353CC}">
              <c16:uniqueId val="{00000001-4573-4EFF-AA3C-F10CB2953440}"/>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11.653</c:v>
                </c:pt>
                <c:pt idx="1">
                  <c:v>68.319999999999993</c:v>
                </c:pt>
                <c:pt idx="2">
                  <c:v>158.98699999999999</c:v>
                </c:pt>
                <c:pt idx="3">
                  <c:v>298.12299999999999</c:v>
                </c:pt>
                <c:pt idx="4">
                  <c:v>451.79199999999997</c:v>
                </c:pt>
              </c:numCache>
            </c:numRef>
          </c:val>
          <c:smooth val="0"/>
          <c:extLst>
            <c:ext xmlns:c16="http://schemas.microsoft.com/office/drawing/2014/chart" uri="{C3380CC4-5D6E-409C-BE32-E72D297353CC}">
              <c16:uniqueId val="{00000002-4573-4EFF-AA3C-F10CB2953440}"/>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1.2E-2</c:v>
                </c:pt>
                <c:pt idx="1">
                  <c:v>3.5000000000000003E-2</c:v>
                </c:pt>
                <c:pt idx="2">
                  <c:v>8.5999999999999993E-2</c:v>
                </c:pt>
                <c:pt idx="3">
                  <c:v>0.112</c:v>
                </c:pt>
                <c:pt idx="4">
                  <c:v>0.14599999999999999</c:v>
                </c:pt>
              </c:numCache>
            </c:numRef>
          </c:val>
          <c:smooth val="0"/>
          <c:extLst>
            <c:ext xmlns:c16="http://schemas.microsoft.com/office/drawing/2014/chart" uri="{C3380CC4-5D6E-409C-BE32-E72D297353CC}">
              <c16:uniqueId val="{00000003-4573-4EFF-AA3C-F10CB2953440}"/>
            </c:ext>
          </c:extLst>
        </c:ser>
        <c:dLbls>
          <c:showLegendKey val="0"/>
          <c:showVal val="0"/>
          <c:showCatName val="0"/>
          <c:showSerName val="0"/>
          <c:showPercent val="0"/>
          <c:showBubbleSize val="0"/>
        </c:dLbls>
        <c:marker val="1"/>
        <c:smooth val="0"/>
        <c:axId val="446363728"/>
        <c:axId val="446340848"/>
      </c:lineChart>
      <c:catAx>
        <c:axId val="44636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46340848"/>
        <c:crosses val="autoZero"/>
        <c:auto val="1"/>
        <c:lblAlgn val="ctr"/>
        <c:lblOffset val="100"/>
        <c:noMultiLvlLbl val="0"/>
      </c:catAx>
      <c:valAx>
        <c:axId val="446340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46363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14.122999999999999</c:v>
                </c:pt>
                <c:pt idx="1">
                  <c:v>58.953000000000003</c:v>
                </c:pt>
                <c:pt idx="2">
                  <c:v>134.21199999999999</c:v>
                </c:pt>
                <c:pt idx="3">
                  <c:v>249.23099999999999</c:v>
                </c:pt>
                <c:pt idx="4">
                  <c:v>387.93099999999998</c:v>
                </c:pt>
              </c:numCache>
            </c:numRef>
          </c:val>
          <c:smooth val="0"/>
          <c:extLst>
            <c:ext xmlns:c16="http://schemas.microsoft.com/office/drawing/2014/chart" uri="{C3380CC4-5D6E-409C-BE32-E72D297353CC}">
              <c16:uniqueId val="{00000000-01A5-4DC2-947D-EC75B454DC6E}"/>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56.923000000000002</c:v>
                </c:pt>
                <c:pt idx="1">
                  <c:v>279.61200000000002</c:v>
                </c:pt>
                <c:pt idx="2">
                  <c:v>529.15599999999995</c:v>
                </c:pt>
                <c:pt idx="3">
                  <c:v>912.45600000000002</c:v>
                </c:pt>
                <c:pt idx="4">
                  <c:v>1472.3</c:v>
                </c:pt>
              </c:numCache>
            </c:numRef>
          </c:val>
          <c:smooth val="0"/>
          <c:extLst>
            <c:ext xmlns:c16="http://schemas.microsoft.com/office/drawing/2014/chart" uri="{C3380CC4-5D6E-409C-BE32-E72D297353CC}">
              <c16:uniqueId val="{00000001-01A5-4DC2-947D-EC75B454DC6E}"/>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21.31</c:v>
                </c:pt>
                <c:pt idx="1">
                  <c:v>88.65</c:v>
                </c:pt>
                <c:pt idx="2">
                  <c:v>199.32300000000001</c:v>
                </c:pt>
                <c:pt idx="3">
                  <c:v>357.18200000000002</c:v>
                </c:pt>
                <c:pt idx="4">
                  <c:v>558.197</c:v>
                </c:pt>
              </c:numCache>
            </c:numRef>
          </c:val>
          <c:smooth val="0"/>
          <c:extLst>
            <c:ext xmlns:c16="http://schemas.microsoft.com/office/drawing/2014/chart" uri="{C3380CC4-5D6E-409C-BE32-E72D297353CC}">
              <c16:uniqueId val="{00000002-01A5-4DC2-947D-EC75B454DC6E}"/>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0.000</c:formatCode>
                <c:ptCount val="5"/>
                <c:pt idx="0">
                  <c:v>3.39695E-2</c:v>
                </c:pt>
                <c:pt idx="1">
                  <c:v>6.4684099999999994E-2</c:v>
                </c:pt>
                <c:pt idx="2">
                  <c:v>9.5600299999999999E-2</c:v>
                </c:pt>
                <c:pt idx="3">
                  <c:v>0.13156599999999999</c:v>
                </c:pt>
                <c:pt idx="4">
                  <c:v>0.160944</c:v>
                </c:pt>
              </c:numCache>
            </c:numRef>
          </c:val>
          <c:smooth val="0"/>
          <c:extLst>
            <c:ext xmlns:c16="http://schemas.microsoft.com/office/drawing/2014/chart" uri="{C3380CC4-5D6E-409C-BE32-E72D297353CC}">
              <c16:uniqueId val="{00000003-01A5-4DC2-947D-EC75B454DC6E}"/>
            </c:ext>
          </c:extLst>
        </c:ser>
        <c:dLbls>
          <c:showLegendKey val="0"/>
          <c:showVal val="0"/>
          <c:showCatName val="0"/>
          <c:showSerName val="0"/>
          <c:showPercent val="0"/>
          <c:showBubbleSize val="0"/>
        </c:dLbls>
        <c:marker val="1"/>
        <c:smooth val="0"/>
        <c:axId val="558195552"/>
        <c:axId val="1314147328"/>
      </c:lineChart>
      <c:catAx>
        <c:axId val="558195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314147328"/>
        <c:crosses val="autoZero"/>
        <c:auto val="1"/>
        <c:lblAlgn val="ctr"/>
        <c:lblOffset val="100"/>
        <c:noMultiLvlLbl val="0"/>
      </c:catAx>
      <c:valAx>
        <c:axId val="1314147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558195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0.000</c:formatCode>
                <c:ptCount val="5"/>
                <c:pt idx="0">
                  <c:v>5.242</c:v>
                </c:pt>
                <c:pt idx="1">
                  <c:v>21.05</c:v>
                </c:pt>
                <c:pt idx="2">
                  <c:v>47.337000000000003</c:v>
                </c:pt>
                <c:pt idx="3">
                  <c:v>84.126999999999995</c:v>
                </c:pt>
                <c:pt idx="4">
                  <c:v>131.56800000000001</c:v>
                </c:pt>
              </c:numCache>
            </c:numRef>
          </c:val>
          <c:smooth val="0"/>
          <c:extLst>
            <c:ext xmlns:c16="http://schemas.microsoft.com/office/drawing/2014/chart" uri="{C3380CC4-5D6E-409C-BE32-E72D297353CC}">
              <c16:uniqueId val="{00000000-2002-44C9-884A-E6881E146807}"/>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0.000</c:formatCode>
                <c:ptCount val="5"/>
                <c:pt idx="0">
                  <c:v>24.300999999999998</c:v>
                </c:pt>
                <c:pt idx="1">
                  <c:v>99.438000000000002</c:v>
                </c:pt>
                <c:pt idx="2">
                  <c:v>228.36799999999999</c:v>
                </c:pt>
                <c:pt idx="3">
                  <c:v>407.00200000000001</c:v>
                </c:pt>
                <c:pt idx="4">
                  <c:v>636.37800000000004</c:v>
                </c:pt>
              </c:numCache>
            </c:numRef>
          </c:val>
          <c:smooth val="0"/>
          <c:extLst>
            <c:ext xmlns:c16="http://schemas.microsoft.com/office/drawing/2014/chart" uri="{C3380CC4-5D6E-409C-BE32-E72D297353CC}">
              <c16:uniqueId val="{00000001-2002-44C9-884A-E6881E146807}"/>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0.000</c:formatCode>
                <c:ptCount val="5"/>
                <c:pt idx="0">
                  <c:v>10.542</c:v>
                </c:pt>
                <c:pt idx="1">
                  <c:v>41.988999999999997</c:v>
                </c:pt>
                <c:pt idx="2">
                  <c:v>94.686000000000007</c:v>
                </c:pt>
                <c:pt idx="3">
                  <c:v>167.99100000000001</c:v>
                </c:pt>
                <c:pt idx="4">
                  <c:v>261.81</c:v>
                </c:pt>
              </c:numCache>
            </c:numRef>
          </c:val>
          <c:smooth val="0"/>
          <c:extLst>
            <c:ext xmlns:c16="http://schemas.microsoft.com/office/drawing/2014/chart" uri="{C3380CC4-5D6E-409C-BE32-E72D297353CC}">
              <c16:uniqueId val="{00000002-2002-44C9-884A-E6881E146807}"/>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0.000</c:formatCode>
                <c:ptCount val="5"/>
                <c:pt idx="0">
                  <c:v>0.21199999999999999</c:v>
                </c:pt>
                <c:pt idx="1">
                  <c:v>0.15</c:v>
                </c:pt>
                <c:pt idx="2">
                  <c:v>0.20200000000000001</c:v>
                </c:pt>
                <c:pt idx="3">
                  <c:v>0.14099999999999999</c:v>
                </c:pt>
                <c:pt idx="4">
                  <c:v>0.16200000000000001</c:v>
                </c:pt>
              </c:numCache>
            </c:numRef>
          </c:val>
          <c:smooth val="0"/>
          <c:extLst>
            <c:ext xmlns:c16="http://schemas.microsoft.com/office/drawing/2014/chart" uri="{C3380CC4-5D6E-409C-BE32-E72D297353CC}">
              <c16:uniqueId val="{00000004-2002-44C9-884A-E6881E146807}"/>
            </c:ext>
          </c:extLst>
        </c:ser>
        <c:dLbls>
          <c:showLegendKey val="0"/>
          <c:showVal val="0"/>
          <c:showCatName val="0"/>
          <c:showSerName val="0"/>
          <c:showPercent val="0"/>
          <c:showBubbleSize val="0"/>
        </c:dLbls>
        <c:marker val="1"/>
        <c:smooth val="0"/>
        <c:axId val="339807792"/>
        <c:axId val="339809872"/>
      </c:lineChart>
      <c:catAx>
        <c:axId val="339807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339809872"/>
        <c:crosses val="autoZero"/>
        <c:auto val="1"/>
        <c:lblAlgn val="ctr"/>
        <c:lblOffset val="100"/>
        <c:noMultiLvlLbl val="0"/>
      </c:catAx>
      <c:valAx>
        <c:axId val="339809872"/>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339807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5.694</c:v>
                </c:pt>
                <c:pt idx="1">
                  <c:v>25.657</c:v>
                </c:pt>
                <c:pt idx="2">
                  <c:v>80.268000000000001</c:v>
                </c:pt>
                <c:pt idx="3">
                  <c:v>169.23500000000001</c:v>
                </c:pt>
                <c:pt idx="4">
                  <c:v>248.52600000000001</c:v>
                </c:pt>
              </c:numCache>
            </c:numRef>
          </c:val>
          <c:smooth val="0"/>
          <c:extLst>
            <c:ext xmlns:c16="http://schemas.microsoft.com/office/drawing/2014/chart" uri="{C3380CC4-5D6E-409C-BE32-E72D297353CC}">
              <c16:uniqueId val="{00000000-4573-4EFF-AA3C-F10CB2953440}"/>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35.234999999999999</c:v>
                </c:pt>
                <c:pt idx="1">
                  <c:v>152.023</c:v>
                </c:pt>
                <c:pt idx="2">
                  <c:v>354.56400000000002</c:v>
                </c:pt>
                <c:pt idx="3">
                  <c:v>630.56399999999996</c:v>
                </c:pt>
                <c:pt idx="4">
                  <c:v>1005.23</c:v>
                </c:pt>
              </c:numCache>
            </c:numRef>
          </c:val>
          <c:smooth val="0"/>
          <c:extLst>
            <c:ext xmlns:c16="http://schemas.microsoft.com/office/drawing/2014/chart" uri="{C3380CC4-5D6E-409C-BE32-E72D297353CC}">
              <c16:uniqueId val="{00000001-4573-4EFF-AA3C-F10CB2953440}"/>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15.332000000000001</c:v>
                </c:pt>
                <c:pt idx="1">
                  <c:v>71.234999999999999</c:v>
                </c:pt>
                <c:pt idx="2">
                  <c:v>150.68899999999999</c:v>
                </c:pt>
                <c:pt idx="3">
                  <c:v>289.23099999999999</c:v>
                </c:pt>
                <c:pt idx="4">
                  <c:v>435.95299999999997</c:v>
                </c:pt>
              </c:numCache>
            </c:numRef>
          </c:val>
          <c:smooth val="0"/>
          <c:extLst>
            <c:ext xmlns:c16="http://schemas.microsoft.com/office/drawing/2014/chart" uri="{C3380CC4-5D6E-409C-BE32-E72D297353CC}">
              <c16:uniqueId val="{00000002-4573-4EFF-AA3C-F10CB2953440}"/>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0.02</c:v>
                </c:pt>
                <c:pt idx="1">
                  <c:v>9.8000000000000004E-2</c:v>
                </c:pt>
                <c:pt idx="2">
                  <c:v>1.4999999999999999E-2</c:v>
                </c:pt>
                <c:pt idx="3">
                  <c:v>3.5000000000000003E-2</c:v>
                </c:pt>
                <c:pt idx="4">
                  <c:v>0.56200000000000006</c:v>
                </c:pt>
              </c:numCache>
            </c:numRef>
          </c:val>
          <c:smooth val="0"/>
          <c:extLst>
            <c:ext xmlns:c16="http://schemas.microsoft.com/office/drawing/2014/chart" uri="{C3380CC4-5D6E-409C-BE32-E72D297353CC}">
              <c16:uniqueId val="{00000003-4573-4EFF-AA3C-F10CB2953440}"/>
            </c:ext>
          </c:extLst>
        </c:ser>
        <c:dLbls>
          <c:showLegendKey val="0"/>
          <c:showVal val="0"/>
          <c:showCatName val="0"/>
          <c:showSerName val="0"/>
          <c:showPercent val="0"/>
          <c:showBubbleSize val="0"/>
        </c:dLbls>
        <c:marker val="1"/>
        <c:smooth val="0"/>
        <c:axId val="446363728"/>
        <c:axId val="446340848"/>
      </c:lineChart>
      <c:catAx>
        <c:axId val="44636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46340848"/>
        <c:crosses val="autoZero"/>
        <c:auto val="1"/>
        <c:lblAlgn val="ctr"/>
        <c:lblOffset val="100"/>
        <c:noMultiLvlLbl val="0"/>
      </c:catAx>
      <c:valAx>
        <c:axId val="446340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46363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15.465</c:v>
                </c:pt>
                <c:pt idx="1">
                  <c:v>68.16</c:v>
                </c:pt>
                <c:pt idx="2">
                  <c:v>159.13200000000001</c:v>
                </c:pt>
                <c:pt idx="3">
                  <c:v>282.95299999999997</c:v>
                </c:pt>
                <c:pt idx="4">
                  <c:v>382.19200000000001</c:v>
                </c:pt>
              </c:numCache>
            </c:numRef>
          </c:val>
          <c:smooth val="0"/>
          <c:extLst>
            <c:ext xmlns:c16="http://schemas.microsoft.com/office/drawing/2014/chart" uri="{C3380CC4-5D6E-409C-BE32-E72D297353CC}">
              <c16:uniqueId val="{00000000-01A5-4DC2-947D-EC75B454DC6E}"/>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57.152999999999999</c:v>
                </c:pt>
                <c:pt idx="1">
                  <c:v>234.18</c:v>
                </c:pt>
                <c:pt idx="2">
                  <c:v>528.25</c:v>
                </c:pt>
                <c:pt idx="3">
                  <c:v>942.96699999999998</c:v>
                </c:pt>
                <c:pt idx="4">
                  <c:v>1471.5619999999999</c:v>
                </c:pt>
              </c:numCache>
            </c:numRef>
          </c:val>
          <c:smooth val="0"/>
          <c:extLst>
            <c:ext xmlns:c16="http://schemas.microsoft.com/office/drawing/2014/chart" uri="{C3380CC4-5D6E-409C-BE32-E72D297353CC}">
              <c16:uniqueId val="{00000001-01A5-4DC2-947D-EC75B454DC6E}"/>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21.998000000000001</c:v>
                </c:pt>
                <c:pt idx="1">
                  <c:v>87.15</c:v>
                </c:pt>
                <c:pt idx="2">
                  <c:v>208.21299999999999</c:v>
                </c:pt>
                <c:pt idx="3">
                  <c:v>364.18</c:v>
                </c:pt>
                <c:pt idx="4">
                  <c:v>521.89200000000005</c:v>
                </c:pt>
              </c:numCache>
            </c:numRef>
          </c:val>
          <c:smooth val="0"/>
          <c:extLst>
            <c:ext xmlns:c16="http://schemas.microsoft.com/office/drawing/2014/chart" uri="{C3380CC4-5D6E-409C-BE32-E72D297353CC}">
              <c16:uniqueId val="{00000002-01A5-4DC2-947D-EC75B454DC6E}"/>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0.000</c:formatCode>
                <c:ptCount val="5"/>
                <c:pt idx="0">
                  <c:v>3.7373700000000003E-2</c:v>
                </c:pt>
                <c:pt idx="1">
                  <c:v>7.0601999999999998E-2</c:v>
                </c:pt>
                <c:pt idx="2">
                  <c:v>0.10688300000000001</c:v>
                </c:pt>
                <c:pt idx="3">
                  <c:v>0.141928</c:v>
                </c:pt>
                <c:pt idx="4">
                  <c:v>0.17810799999999999</c:v>
                </c:pt>
              </c:numCache>
            </c:numRef>
          </c:val>
          <c:smooth val="0"/>
          <c:extLst>
            <c:ext xmlns:c16="http://schemas.microsoft.com/office/drawing/2014/chart" uri="{C3380CC4-5D6E-409C-BE32-E72D297353CC}">
              <c16:uniqueId val="{00000003-01A5-4DC2-947D-EC75B454DC6E}"/>
            </c:ext>
          </c:extLst>
        </c:ser>
        <c:dLbls>
          <c:showLegendKey val="0"/>
          <c:showVal val="0"/>
          <c:showCatName val="0"/>
          <c:showSerName val="0"/>
          <c:showPercent val="0"/>
          <c:showBubbleSize val="0"/>
        </c:dLbls>
        <c:marker val="1"/>
        <c:smooth val="0"/>
        <c:axId val="558195552"/>
        <c:axId val="1314147328"/>
      </c:lineChart>
      <c:catAx>
        <c:axId val="558195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314147328"/>
        <c:crosses val="autoZero"/>
        <c:auto val="1"/>
        <c:lblAlgn val="ctr"/>
        <c:lblOffset val="100"/>
        <c:noMultiLvlLbl val="0"/>
      </c:catAx>
      <c:valAx>
        <c:axId val="1314147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558195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6.2542299999999997</c:v>
                </c:pt>
                <c:pt idx="1">
                  <c:v>19.1356</c:v>
                </c:pt>
                <c:pt idx="2">
                  <c:v>41.682299999999998</c:v>
                </c:pt>
                <c:pt idx="3">
                  <c:v>78.238</c:v>
                </c:pt>
                <c:pt idx="4">
                  <c:v>118.6891</c:v>
                </c:pt>
              </c:numCache>
            </c:numRef>
          </c:val>
          <c:smooth val="0"/>
          <c:extLst>
            <c:ext xmlns:c16="http://schemas.microsoft.com/office/drawing/2014/chart" uri="{C3380CC4-5D6E-409C-BE32-E72D297353CC}">
              <c16:uniqueId val="{00000000-2002-44C9-884A-E6881E146807}"/>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9.8677499999999991</c:v>
                </c:pt>
                <c:pt idx="1">
                  <c:v>39.649500000000003</c:v>
                </c:pt>
                <c:pt idx="2">
                  <c:v>87.709000000000003</c:v>
                </c:pt>
                <c:pt idx="3">
                  <c:v>156.37299999999999</c:v>
                </c:pt>
                <c:pt idx="4">
                  <c:v>244.17699999999999</c:v>
                </c:pt>
              </c:numCache>
            </c:numRef>
          </c:val>
          <c:smooth val="0"/>
          <c:extLst>
            <c:ext xmlns:c16="http://schemas.microsoft.com/office/drawing/2014/chart" uri="{C3380CC4-5D6E-409C-BE32-E72D297353CC}">
              <c16:uniqueId val="{00000001-2002-44C9-884A-E6881E146807}"/>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8.3521599999999996</c:v>
                </c:pt>
                <c:pt idx="1">
                  <c:v>34.098500000000001</c:v>
                </c:pt>
                <c:pt idx="2">
                  <c:v>75.961699999999993</c:v>
                </c:pt>
                <c:pt idx="3">
                  <c:v>137.16800000000001</c:v>
                </c:pt>
                <c:pt idx="4">
                  <c:v>214.12899999999999</c:v>
                </c:pt>
              </c:numCache>
            </c:numRef>
          </c:val>
          <c:smooth val="0"/>
          <c:extLst>
            <c:ext xmlns:c16="http://schemas.microsoft.com/office/drawing/2014/chart" uri="{C3380CC4-5D6E-409C-BE32-E72D297353CC}">
              <c16:uniqueId val="{00000002-2002-44C9-884A-E6881E146807}"/>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1.9E-2</c:v>
                </c:pt>
                <c:pt idx="1">
                  <c:v>2.3E-2</c:v>
                </c:pt>
                <c:pt idx="2">
                  <c:v>0.29799999999999999</c:v>
                </c:pt>
                <c:pt idx="3">
                  <c:v>0.16600000000000001</c:v>
                </c:pt>
                <c:pt idx="4">
                  <c:v>0.14899999999999999</c:v>
                </c:pt>
              </c:numCache>
            </c:numRef>
          </c:val>
          <c:smooth val="0"/>
          <c:extLst>
            <c:ext xmlns:c16="http://schemas.microsoft.com/office/drawing/2014/chart" uri="{C3380CC4-5D6E-409C-BE32-E72D297353CC}">
              <c16:uniqueId val="{00000004-2002-44C9-884A-E6881E146807}"/>
            </c:ext>
          </c:extLst>
        </c:ser>
        <c:dLbls>
          <c:showLegendKey val="0"/>
          <c:showVal val="0"/>
          <c:showCatName val="0"/>
          <c:showSerName val="0"/>
          <c:showPercent val="0"/>
          <c:showBubbleSize val="0"/>
        </c:dLbls>
        <c:marker val="1"/>
        <c:smooth val="0"/>
        <c:axId val="339807792"/>
        <c:axId val="339809872"/>
      </c:lineChart>
      <c:catAx>
        <c:axId val="339807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339809872"/>
        <c:crosses val="autoZero"/>
        <c:auto val="1"/>
        <c:lblAlgn val="ctr"/>
        <c:lblOffset val="100"/>
        <c:noMultiLvlLbl val="0"/>
      </c:catAx>
      <c:valAx>
        <c:axId val="339809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339807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8.359</c:v>
                </c:pt>
                <c:pt idx="1">
                  <c:v>35.234000000000002</c:v>
                </c:pt>
                <c:pt idx="2">
                  <c:v>85.266999999999996</c:v>
                </c:pt>
                <c:pt idx="3">
                  <c:v>148.398</c:v>
                </c:pt>
                <c:pt idx="4">
                  <c:v>240.91499999999999</c:v>
                </c:pt>
              </c:numCache>
            </c:numRef>
          </c:val>
          <c:smooth val="0"/>
          <c:extLst>
            <c:ext xmlns:c16="http://schemas.microsoft.com/office/drawing/2014/chart" uri="{C3380CC4-5D6E-409C-BE32-E72D297353CC}">
              <c16:uniqueId val="{00000000-4573-4EFF-AA3C-F10CB2953440}"/>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34.563000000000002</c:v>
                </c:pt>
                <c:pt idx="1">
                  <c:v>130.952</c:v>
                </c:pt>
                <c:pt idx="2">
                  <c:v>328.49299999999999</c:v>
                </c:pt>
                <c:pt idx="3">
                  <c:v>612.95600000000002</c:v>
                </c:pt>
                <c:pt idx="4">
                  <c:v>985.197</c:v>
                </c:pt>
              </c:numCache>
            </c:numRef>
          </c:val>
          <c:smooth val="0"/>
          <c:extLst>
            <c:ext xmlns:c16="http://schemas.microsoft.com/office/drawing/2014/chart" uri="{C3380CC4-5D6E-409C-BE32-E72D297353CC}">
              <c16:uniqueId val="{00000001-4573-4EFF-AA3C-F10CB2953440}"/>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15.957000000000001</c:v>
                </c:pt>
                <c:pt idx="1">
                  <c:v>60.128999999999998</c:v>
                </c:pt>
                <c:pt idx="2">
                  <c:v>145.13499999999999</c:v>
                </c:pt>
                <c:pt idx="3">
                  <c:v>275.65100000000001</c:v>
                </c:pt>
                <c:pt idx="4">
                  <c:v>459.21300000000002</c:v>
                </c:pt>
              </c:numCache>
            </c:numRef>
          </c:val>
          <c:smooth val="0"/>
          <c:extLst>
            <c:ext xmlns:c16="http://schemas.microsoft.com/office/drawing/2014/chart" uri="{C3380CC4-5D6E-409C-BE32-E72D297353CC}">
              <c16:uniqueId val="{00000002-4573-4EFF-AA3C-F10CB2953440}"/>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1.2E-2</c:v>
                </c:pt>
                <c:pt idx="1">
                  <c:v>3.5999999999999997E-2</c:v>
                </c:pt>
                <c:pt idx="2">
                  <c:v>0.108</c:v>
                </c:pt>
                <c:pt idx="3">
                  <c:v>0.12</c:v>
                </c:pt>
                <c:pt idx="4">
                  <c:v>0.13900000000000001</c:v>
                </c:pt>
              </c:numCache>
            </c:numRef>
          </c:val>
          <c:smooth val="0"/>
          <c:extLst>
            <c:ext xmlns:c16="http://schemas.microsoft.com/office/drawing/2014/chart" uri="{C3380CC4-5D6E-409C-BE32-E72D297353CC}">
              <c16:uniqueId val="{00000003-4573-4EFF-AA3C-F10CB2953440}"/>
            </c:ext>
          </c:extLst>
        </c:ser>
        <c:dLbls>
          <c:showLegendKey val="0"/>
          <c:showVal val="0"/>
          <c:showCatName val="0"/>
          <c:showSerName val="0"/>
          <c:showPercent val="0"/>
          <c:showBubbleSize val="0"/>
        </c:dLbls>
        <c:marker val="1"/>
        <c:smooth val="0"/>
        <c:axId val="446363728"/>
        <c:axId val="446340848"/>
      </c:lineChart>
      <c:catAx>
        <c:axId val="44636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46340848"/>
        <c:crosses val="autoZero"/>
        <c:auto val="1"/>
        <c:lblAlgn val="ctr"/>
        <c:lblOffset val="100"/>
        <c:noMultiLvlLbl val="0"/>
      </c:catAx>
      <c:valAx>
        <c:axId val="446340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46363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0.53700000000000003</c:v>
                </c:pt>
                <c:pt idx="1">
                  <c:v>2.1800000000000002</c:v>
                </c:pt>
                <c:pt idx="2">
                  <c:v>3.45</c:v>
                </c:pt>
                <c:pt idx="3">
                  <c:v>6.45</c:v>
                </c:pt>
                <c:pt idx="4">
                  <c:v>11.78</c:v>
                </c:pt>
              </c:numCache>
            </c:numRef>
          </c:val>
          <c:smooth val="0"/>
          <c:extLst>
            <c:ext xmlns:c16="http://schemas.microsoft.com/office/drawing/2014/chart" uri="{C3380CC4-5D6E-409C-BE32-E72D297353CC}">
              <c16:uniqueId val="{00000000-01A5-4DC2-947D-EC75B454DC6E}"/>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1.1200000000000001</c:v>
                </c:pt>
                <c:pt idx="1">
                  <c:v>4.1100000000000003</c:v>
                </c:pt>
                <c:pt idx="2">
                  <c:v>10.885999999999999</c:v>
                </c:pt>
                <c:pt idx="3">
                  <c:v>21.23</c:v>
                </c:pt>
                <c:pt idx="4">
                  <c:v>34.58</c:v>
                </c:pt>
              </c:numCache>
            </c:numRef>
          </c:val>
          <c:smooth val="0"/>
          <c:extLst>
            <c:ext xmlns:c16="http://schemas.microsoft.com/office/drawing/2014/chart" uri="{C3380CC4-5D6E-409C-BE32-E72D297353CC}">
              <c16:uniqueId val="{00000001-01A5-4DC2-947D-EC75B454DC6E}"/>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0.68899999999999995</c:v>
                </c:pt>
                <c:pt idx="1">
                  <c:v>2.589</c:v>
                </c:pt>
                <c:pt idx="2">
                  <c:v>4.57</c:v>
                </c:pt>
                <c:pt idx="3">
                  <c:v>8.01</c:v>
                </c:pt>
                <c:pt idx="4">
                  <c:v>15.212999999999999</c:v>
                </c:pt>
              </c:numCache>
            </c:numRef>
          </c:val>
          <c:smooth val="0"/>
          <c:extLst>
            <c:ext xmlns:c16="http://schemas.microsoft.com/office/drawing/2014/chart" uri="{C3380CC4-5D6E-409C-BE32-E72D297353CC}">
              <c16:uniqueId val="{00000002-01A5-4DC2-947D-EC75B454DC6E}"/>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2.8319999999999999</c:v>
                </c:pt>
                <c:pt idx="1">
                  <c:v>6.12</c:v>
                </c:pt>
                <c:pt idx="2">
                  <c:v>12.4</c:v>
                </c:pt>
                <c:pt idx="3">
                  <c:v>18.13</c:v>
                </c:pt>
                <c:pt idx="4">
                  <c:v>25.18</c:v>
                </c:pt>
              </c:numCache>
            </c:numRef>
          </c:val>
          <c:smooth val="0"/>
          <c:extLst>
            <c:ext xmlns:c16="http://schemas.microsoft.com/office/drawing/2014/chart" uri="{C3380CC4-5D6E-409C-BE32-E72D297353CC}">
              <c16:uniqueId val="{00000003-01A5-4DC2-947D-EC75B454DC6E}"/>
            </c:ext>
          </c:extLst>
        </c:ser>
        <c:dLbls>
          <c:showLegendKey val="0"/>
          <c:showVal val="0"/>
          <c:showCatName val="0"/>
          <c:showSerName val="0"/>
          <c:showPercent val="0"/>
          <c:showBubbleSize val="0"/>
        </c:dLbls>
        <c:marker val="1"/>
        <c:smooth val="0"/>
        <c:axId val="558195552"/>
        <c:axId val="1314147328"/>
      </c:lineChart>
      <c:catAx>
        <c:axId val="558195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314147328"/>
        <c:crosses val="autoZero"/>
        <c:auto val="1"/>
        <c:lblAlgn val="ctr"/>
        <c:lblOffset val="100"/>
        <c:noMultiLvlLbl val="0"/>
      </c:catAx>
      <c:valAx>
        <c:axId val="1314147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558195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15.162000000000001</c:v>
                </c:pt>
                <c:pt idx="1">
                  <c:v>65.231999999999999</c:v>
                </c:pt>
                <c:pt idx="2">
                  <c:v>148.97300000000001</c:v>
                </c:pt>
                <c:pt idx="3">
                  <c:v>279.12</c:v>
                </c:pt>
                <c:pt idx="4">
                  <c:v>415.22</c:v>
                </c:pt>
              </c:numCache>
            </c:numRef>
          </c:val>
          <c:smooth val="0"/>
          <c:extLst>
            <c:ext xmlns:c16="http://schemas.microsoft.com/office/drawing/2014/chart" uri="{C3380CC4-5D6E-409C-BE32-E72D297353CC}">
              <c16:uniqueId val="{00000000-01A5-4DC2-947D-EC75B454DC6E}"/>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56.195</c:v>
                </c:pt>
                <c:pt idx="1">
                  <c:v>219.17</c:v>
                </c:pt>
                <c:pt idx="2">
                  <c:v>498.23200000000003</c:v>
                </c:pt>
                <c:pt idx="3">
                  <c:v>876.13900000000001</c:v>
                </c:pt>
                <c:pt idx="4">
                  <c:v>1339.55</c:v>
                </c:pt>
              </c:numCache>
            </c:numRef>
          </c:val>
          <c:smooth val="0"/>
          <c:extLst>
            <c:ext xmlns:c16="http://schemas.microsoft.com/office/drawing/2014/chart" uri="{C3380CC4-5D6E-409C-BE32-E72D297353CC}">
              <c16:uniqueId val="{00000001-01A5-4DC2-947D-EC75B454DC6E}"/>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20.898</c:v>
                </c:pt>
                <c:pt idx="1">
                  <c:v>88.128</c:v>
                </c:pt>
                <c:pt idx="2">
                  <c:v>204.13800000000001</c:v>
                </c:pt>
                <c:pt idx="3">
                  <c:v>359.78199999999998</c:v>
                </c:pt>
                <c:pt idx="4">
                  <c:v>512.82000000000005</c:v>
                </c:pt>
              </c:numCache>
            </c:numRef>
          </c:val>
          <c:smooth val="0"/>
          <c:extLst>
            <c:ext xmlns:c16="http://schemas.microsoft.com/office/drawing/2014/chart" uri="{C3380CC4-5D6E-409C-BE32-E72D297353CC}">
              <c16:uniqueId val="{00000002-01A5-4DC2-947D-EC75B454DC6E}"/>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0.000</c:formatCode>
                <c:ptCount val="5"/>
                <c:pt idx="0">
                  <c:v>3.6155100000000003E-2</c:v>
                </c:pt>
                <c:pt idx="1">
                  <c:v>6.8406599999999998E-2</c:v>
                </c:pt>
                <c:pt idx="2">
                  <c:v>0.10294300000000001</c:v>
                </c:pt>
                <c:pt idx="3">
                  <c:v>0.136374</c:v>
                </c:pt>
                <c:pt idx="4">
                  <c:v>0.17111799999999999</c:v>
                </c:pt>
              </c:numCache>
            </c:numRef>
          </c:val>
          <c:smooth val="0"/>
          <c:extLst>
            <c:ext xmlns:c16="http://schemas.microsoft.com/office/drawing/2014/chart" uri="{C3380CC4-5D6E-409C-BE32-E72D297353CC}">
              <c16:uniqueId val="{00000003-01A5-4DC2-947D-EC75B454DC6E}"/>
            </c:ext>
          </c:extLst>
        </c:ser>
        <c:dLbls>
          <c:showLegendKey val="0"/>
          <c:showVal val="0"/>
          <c:showCatName val="0"/>
          <c:showSerName val="0"/>
          <c:showPercent val="0"/>
          <c:showBubbleSize val="0"/>
        </c:dLbls>
        <c:marker val="1"/>
        <c:smooth val="0"/>
        <c:axId val="558195552"/>
        <c:axId val="1314147328"/>
      </c:lineChart>
      <c:catAx>
        <c:axId val="558195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314147328"/>
        <c:crosses val="autoZero"/>
        <c:auto val="1"/>
        <c:lblAlgn val="ctr"/>
        <c:lblOffset val="100"/>
        <c:noMultiLvlLbl val="0"/>
      </c:catAx>
      <c:valAx>
        <c:axId val="1314147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558195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0.16800000000000001</c:v>
                </c:pt>
                <c:pt idx="1">
                  <c:v>0.39500000000000002</c:v>
                </c:pt>
                <c:pt idx="2">
                  <c:v>0.79800000000000004</c:v>
                </c:pt>
                <c:pt idx="3">
                  <c:v>1.39</c:v>
                </c:pt>
                <c:pt idx="4">
                  <c:v>2.19</c:v>
                </c:pt>
              </c:numCache>
            </c:numRef>
          </c:val>
          <c:smooth val="0"/>
          <c:extLst>
            <c:ext xmlns:c16="http://schemas.microsoft.com/office/drawing/2014/chart" uri="{C3380CC4-5D6E-409C-BE32-E72D297353CC}">
              <c16:uniqueId val="{00000000-2002-44C9-884A-E6881E146807}"/>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0.22900000000000001</c:v>
                </c:pt>
                <c:pt idx="1">
                  <c:v>1.0009999999999999</c:v>
                </c:pt>
                <c:pt idx="2">
                  <c:v>2.298</c:v>
                </c:pt>
                <c:pt idx="3">
                  <c:v>3.9460000000000002</c:v>
                </c:pt>
                <c:pt idx="4">
                  <c:v>6.532</c:v>
                </c:pt>
              </c:numCache>
            </c:numRef>
          </c:val>
          <c:smooth val="0"/>
          <c:extLst>
            <c:ext xmlns:c16="http://schemas.microsoft.com/office/drawing/2014/chart" uri="{C3380CC4-5D6E-409C-BE32-E72D297353CC}">
              <c16:uniqueId val="{00000001-2002-44C9-884A-E6881E146807}"/>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0.23699999999999999</c:v>
                </c:pt>
                <c:pt idx="1">
                  <c:v>0.89800000000000002</c:v>
                </c:pt>
                <c:pt idx="2">
                  <c:v>1.5980000000000001</c:v>
                </c:pt>
                <c:pt idx="3">
                  <c:v>2.37</c:v>
                </c:pt>
                <c:pt idx="4">
                  <c:v>3.8919999999999999</c:v>
                </c:pt>
              </c:numCache>
            </c:numRef>
          </c:val>
          <c:smooth val="0"/>
          <c:extLst>
            <c:ext xmlns:c16="http://schemas.microsoft.com/office/drawing/2014/chart" uri="{C3380CC4-5D6E-409C-BE32-E72D297353CC}">
              <c16:uniqueId val="{00000002-2002-44C9-884A-E6881E146807}"/>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0.873</c:v>
                </c:pt>
                <c:pt idx="1">
                  <c:v>1.9319999999999999</c:v>
                </c:pt>
                <c:pt idx="2">
                  <c:v>3.198</c:v>
                </c:pt>
                <c:pt idx="3">
                  <c:v>4.3789999999999996</c:v>
                </c:pt>
                <c:pt idx="4">
                  <c:v>5.5890000000000004</c:v>
                </c:pt>
              </c:numCache>
            </c:numRef>
          </c:val>
          <c:smooth val="0"/>
          <c:extLst>
            <c:ext xmlns:c16="http://schemas.microsoft.com/office/drawing/2014/chart" uri="{C3380CC4-5D6E-409C-BE32-E72D297353CC}">
              <c16:uniqueId val="{00000004-2002-44C9-884A-E6881E146807}"/>
            </c:ext>
          </c:extLst>
        </c:ser>
        <c:dLbls>
          <c:showLegendKey val="0"/>
          <c:showVal val="0"/>
          <c:showCatName val="0"/>
          <c:showSerName val="0"/>
          <c:showPercent val="0"/>
          <c:showBubbleSize val="0"/>
        </c:dLbls>
        <c:marker val="1"/>
        <c:smooth val="0"/>
        <c:axId val="339807792"/>
        <c:axId val="339809872"/>
      </c:lineChart>
      <c:catAx>
        <c:axId val="339807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339809872"/>
        <c:crosses val="autoZero"/>
        <c:auto val="1"/>
        <c:lblAlgn val="ctr"/>
        <c:lblOffset val="100"/>
        <c:noMultiLvlLbl val="0"/>
      </c:catAx>
      <c:valAx>
        <c:axId val="339809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339807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0.218</c:v>
                </c:pt>
                <c:pt idx="1">
                  <c:v>0.71099999999999997</c:v>
                </c:pt>
                <c:pt idx="2">
                  <c:v>1.298</c:v>
                </c:pt>
                <c:pt idx="3">
                  <c:v>2.2909999999999999</c:v>
                </c:pt>
                <c:pt idx="4">
                  <c:v>3.1589999999999998</c:v>
                </c:pt>
              </c:numCache>
            </c:numRef>
          </c:val>
          <c:smooth val="0"/>
          <c:extLst>
            <c:ext xmlns:c16="http://schemas.microsoft.com/office/drawing/2014/chart" uri="{C3380CC4-5D6E-409C-BE32-E72D297353CC}">
              <c16:uniqueId val="{00000000-4573-4EFF-AA3C-F10CB2953440}"/>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0.40600000000000003</c:v>
                </c:pt>
                <c:pt idx="1">
                  <c:v>1.498</c:v>
                </c:pt>
                <c:pt idx="2">
                  <c:v>3.5150000000000001</c:v>
                </c:pt>
                <c:pt idx="3">
                  <c:v>6.5129999999999999</c:v>
                </c:pt>
                <c:pt idx="4">
                  <c:v>9.8989999999999991</c:v>
                </c:pt>
              </c:numCache>
            </c:numRef>
          </c:val>
          <c:smooth val="0"/>
          <c:extLst>
            <c:ext xmlns:c16="http://schemas.microsoft.com/office/drawing/2014/chart" uri="{C3380CC4-5D6E-409C-BE32-E72D297353CC}">
              <c16:uniqueId val="{00000001-4573-4EFF-AA3C-F10CB2953440}"/>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0.42</c:v>
                </c:pt>
                <c:pt idx="1">
                  <c:v>1.4019999999999999</c:v>
                </c:pt>
                <c:pt idx="2">
                  <c:v>2.8620000000000001</c:v>
                </c:pt>
                <c:pt idx="3">
                  <c:v>4.6890000000000001</c:v>
                </c:pt>
                <c:pt idx="4">
                  <c:v>6.415</c:v>
                </c:pt>
              </c:numCache>
            </c:numRef>
          </c:val>
          <c:smooth val="0"/>
          <c:extLst>
            <c:ext xmlns:c16="http://schemas.microsoft.com/office/drawing/2014/chart" uri="{C3380CC4-5D6E-409C-BE32-E72D297353CC}">
              <c16:uniqueId val="{00000002-4573-4EFF-AA3C-F10CB2953440}"/>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0.872</c:v>
                </c:pt>
                <c:pt idx="1">
                  <c:v>2.109</c:v>
                </c:pt>
                <c:pt idx="2">
                  <c:v>3.9449999999999998</c:v>
                </c:pt>
                <c:pt idx="3">
                  <c:v>4.9690000000000003</c:v>
                </c:pt>
                <c:pt idx="4">
                  <c:v>6.1929999999999996</c:v>
                </c:pt>
              </c:numCache>
            </c:numRef>
          </c:val>
          <c:smooth val="0"/>
          <c:extLst>
            <c:ext xmlns:c16="http://schemas.microsoft.com/office/drawing/2014/chart" uri="{C3380CC4-5D6E-409C-BE32-E72D297353CC}">
              <c16:uniqueId val="{00000003-4573-4EFF-AA3C-F10CB2953440}"/>
            </c:ext>
          </c:extLst>
        </c:ser>
        <c:dLbls>
          <c:showLegendKey val="0"/>
          <c:showVal val="0"/>
          <c:showCatName val="0"/>
          <c:showSerName val="0"/>
          <c:showPercent val="0"/>
          <c:showBubbleSize val="0"/>
        </c:dLbls>
        <c:marker val="1"/>
        <c:smooth val="0"/>
        <c:axId val="446363728"/>
        <c:axId val="446340848"/>
      </c:lineChart>
      <c:catAx>
        <c:axId val="44636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46340848"/>
        <c:crosses val="autoZero"/>
        <c:auto val="1"/>
        <c:lblAlgn val="ctr"/>
        <c:lblOffset val="100"/>
        <c:noMultiLvlLbl val="0"/>
      </c:catAx>
      <c:valAx>
        <c:axId val="446340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46363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0.28899999999999998</c:v>
                </c:pt>
                <c:pt idx="1">
                  <c:v>1.02</c:v>
                </c:pt>
                <c:pt idx="2">
                  <c:v>1.99</c:v>
                </c:pt>
                <c:pt idx="3">
                  <c:v>3.24</c:v>
                </c:pt>
                <c:pt idx="4">
                  <c:v>5.08</c:v>
                </c:pt>
              </c:numCache>
            </c:numRef>
          </c:val>
          <c:smooth val="0"/>
          <c:extLst>
            <c:ext xmlns:c16="http://schemas.microsoft.com/office/drawing/2014/chart" uri="{C3380CC4-5D6E-409C-BE32-E72D297353CC}">
              <c16:uniqueId val="{00000000-01A5-4DC2-947D-EC75B454DC6E}"/>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0.498</c:v>
                </c:pt>
                <c:pt idx="1">
                  <c:v>2.65</c:v>
                </c:pt>
                <c:pt idx="2">
                  <c:v>4.59</c:v>
                </c:pt>
                <c:pt idx="3">
                  <c:v>7.98</c:v>
                </c:pt>
                <c:pt idx="4">
                  <c:v>11.81</c:v>
                </c:pt>
              </c:numCache>
            </c:numRef>
          </c:val>
          <c:smooth val="0"/>
          <c:extLst>
            <c:ext xmlns:c16="http://schemas.microsoft.com/office/drawing/2014/chart" uri="{C3380CC4-5D6E-409C-BE32-E72D297353CC}">
              <c16:uniqueId val="{00000001-01A5-4DC2-947D-EC75B454DC6E}"/>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0.32</c:v>
                </c:pt>
                <c:pt idx="1">
                  <c:v>1.34</c:v>
                </c:pt>
                <c:pt idx="2">
                  <c:v>2.6539999999999999</c:v>
                </c:pt>
                <c:pt idx="3">
                  <c:v>4.5599999999999996</c:v>
                </c:pt>
                <c:pt idx="4">
                  <c:v>6.19</c:v>
                </c:pt>
              </c:numCache>
            </c:numRef>
          </c:val>
          <c:smooth val="0"/>
          <c:extLst>
            <c:ext xmlns:c16="http://schemas.microsoft.com/office/drawing/2014/chart" uri="{C3380CC4-5D6E-409C-BE32-E72D297353CC}">
              <c16:uniqueId val="{00000002-01A5-4DC2-947D-EC75B454DC6E}"/>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0.97699999999999998</c:v>
                </c:pt>
                <c:pt idx="1">
                  <c:v>2.96</c:v>
                </c:pt>
                <c:pt idx="2">
                  <c:v>4.92</c:v>
                </c:pt>
                <c:pt idx="3">
                  <c:v>6.23</c:v>
                </c:pt>
                <c:pt idx="4">
                  <c:v>7.12</c:v>
                </c:pt>
              </c:numCache>
            </c:numRef>
          </c:val>
          <c:smooth val="0"/>
          <c:extLst>
            <c:ext xmlns:c16="http://schemas.microsoft.com/office/drawing/2014/chart" uri="{C3380CC4-5D6E-409C-BE32-E72D297353CC}">
              <c16:uniqueId val="{00000003-01A5-4DC2-947D-EC75B454DC6E}"/>
            </c:ext>
          </c:extLst>
        </c:ser>
        <c:dLbls>
          <c:showLegendKey val="0"/>
          <c:showVal val="0"/>
          <c:showCatName val="0"/>
          <c:showSerName val="0"/>
          <c:showPercent val="0"/>
          <c:showBubbleSize val="0"/>
        </c:dLbls>
        <c:marker val="1"/>
        <c:smooth val="0"/>
        <c:axId val="558195552"/>
        <c:axId val="1314147328"/>
      </c:lineChart>
      <c:catAx>
        <c:axId val="558195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314147328"/>
        <c:crosses val="autoZero"/>
        <c:auto val="1"/>
        <c:lblAlgn val="ctr"/>
        <c:lblOffset val="100"/>
        <c:noMultiLvlLbl val="0"/>
      </c:catAx>
      <c:valAx>
        <c:axId val="1314147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558195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0.158</c:v>
                </c:pt>
                <c:pt idx="1">
                  <c:v>0.441</c:v>
                </c:pt>
                <c:pt idx="2">
                  <c:v>0.84899999999999998</c:v>
                </c:pt>
                <c:pt idx="3">
                  <c:v>1.3340000000000001</c:v>
                </c:pt>
                <c:pt idx="4">
                  <c:v>1.9470000000000001</c:v>
                </c:pt>
              </c:numCache>
            </c:numRef>
          </c:val>
          <c:smooth val="0"/>
          <c:extLst>
            <c:ext xmlns:c16="http://schemas.microsoft.com/office/drawing/2014/chart" uri="{C3380CC4-5D6E-409C-BE32-E72D297353CC}">
              <c16:uniqueId val="{00000000-2002-44C9-884A-E6881E146807}"/>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0.23599999999999999</c:v>
                </c:pt>
                <c:pt idx="1">
                  <c:v>1.052</c:v>
                </c:pt>
                <c:pt idx="2">
                  <c:v>2.4590000000000001</c:v>
                </c:pt>
                <c:pt idx="3">
                  <c:v>4.5199999999999996</c:v>
                </c:pt>
                <c:pt idx="4">
                  <c:v>6.12</c:v>
                </c:pt>
              </c:numCache>
            </c:numRef>
          </c:val>
          <c:smooth val="0"/>
          <c:extLst>
            <c:ext xmlns:c16="http://schemas.microsoft.com/office/drawing/2014/chart" uri="{C3380CC4-5D6E-409C-BE32-E72D297353CC}">
              <c16:uniqueId val="{00000001-2002-44C9-884A-E6881E146807}"/>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0.222</c:v>
                </c:pt>
                <c:pt idx="1">
                  <c:v>0.81699999999999995</c:v>
                </c:pt>
                <c:pt idx="2">
                  <c:v>1.6579999999999999</c:v>
                </c:pt>
                <c:pt idx="3">
                  <c:v>2.6379999999999999</c:v>
                </c:pt>
                <c:pt idx="4">
                  <c:v>4.1379999999999999</c:v>
                </c:pt>
              </c:numCache>
            </c:numRef>
          </c:val>
          <c:smooth val="0"/>
          <c:extLst>
            <c:ext xmlns:c16="http://schemas.microsoft.com/office/drawing/2014/chart" uri="{C3380CC4-5D6E-409C-BE32-E72D297353CC}">
              <c16:uniqueId val="{00000002-2002-44C9-884A-E6881E146807}"/>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0.83499999999999996</c:v>
                </c:pt>
                <c:pt idx="1">
                  <c:v>1.917</c:v>
                </c:pt>
                <c:pt idx="2">
                  <c:v>3.0960000000000001</c:v>
                </c:pt>
                <c:pt idx="3">
                  <c:v>3.98</c:v>
                </c:pt>
                <c:pt idx="4">
                  <c:v>4.99</c:v>
                </c:pt>
              </c:numCache>
            </c:numRef>
          </c:val>
          <c:smooth val="0"/>
          <c:extLst>
            <c:ext xmlns:c16="http://schemas.microsoft.com/office/drawing/2014/chart" uri="{C3380CC4-5D6E-409C-BE32-E72D297353CC}">
              <c16:uniqueId val="{00000004-2002-44C9-884A-E6881E146807}"/>
            </c:ext>
          </c:extLst>
        </c:ser>
        <c:dLbls>
          <c:showLegendKey val="0"/>
          <c:showVal val="0"/>
          <c:showCatName val="0"/>
          <c:showSerName val="0"/>
          <c:showPercent val="0"/>
          <c:showBubbleSize val="0"/>
        </c:dLbls>
        <c:marker val="1"/>
        <c:smooth val="0"/>
        <c:axId val="339807792"/>
        <c:axId val="339809872"/>
      </c:lineChart>
      <c:catAx>
        <c:axId val="339807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339809872"/>
        <c:crosses val="autoZero"/>
        <c:auto val="1"/>
        <c:lblAlgn val="ctr"/>
        <c:lblOffset val="100"/>
        <c:noMultiLvlLbl val="0"/>
      </c:catAx>
      <c:valAx>
        <c:axId val="339809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339807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0.222</c:v>
                </c:pt>
                <c:pt idx="1">
                  <c:v>0.67700000000000005</c:v>
                </c:pt>
                <c:pt idx="2">
                  <c:v>1.397</c:v>
                </c:pt>
                <c:pt idx="3">
                  <c:v>2.19</c:v>
                </c:pt>
                <c:pt idx="4">
                  <c:v>3.2469999999999999</c:v>
                </c:pt>
              </c:numCache>
            </c:numRef>
          </c:val>
          <c:smooth val="0"/>
          <c:extLst>
            <c:ext xmlns:c16="http://schemas.microsoft.com/office/drawing/2014/chart" uri="{C3380CC4-5D6E-409C-BE32-E72D297353CC}">
              <c16:uniqueId val="{00000000-4573-4EFF-AA3C-F10CB2953440}"/>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0.379</c:v>
                </c:pt>
                <c:pt idx="1">
                  <c:v>1.5609999999999999</c:v>
                </c:pt>
                <c:pt idx="2">
                  <c:v>3.5169999999999999</c:v>
                </c:pt>
                <c:pt idx="3">
                  <c:v>6.4989999999999997</c:v>
                </c:pt>
                <c:pt idx="4">
                  <c:v>10.012</c:v>
                </c:pt>
              </c:numCache>
            </c:numRef>
          </c:val>
          <c:smooth val="0"/>
          <c:extLst>
            <c:ext xmlns:c16="http://schemas.microsoft.com/office/drawing/2014/chart" uri="{C3380CC4-5D6E-409C-BE32-E72D297353CC}">
              <c16:uniqueId val="{00000001-4573-4EFF-AA3C-F10CB2953440}"/>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0.41099999999999998</c:v>
                </c:pt>
                <c:pt idx="1">
                  <c:v>1.401</c:v>
                </c:pt>
                <c:pt idx="2">
                  <c:v>2.6890000000000001</c:v>
                </c:pt>
                <c:pt idx="3">
                  <c:v>4.5019999999999998</c:v>
                </c:pt>
                <c:pt idx="4">
                  <c:v>6.2309999999999999</c:v>
                </c:pt>
              </c:numCache>
            </c:numRef>
          </c:val>
          <c:smooth val="0"/>
          <c:extLst>
            <c:ext xmlns:c16="http://schemas.microsoft.com/office/drawing/2014/chart" uri="{C3380CC4-5D6E-409C-BE32-E72D297353CC}">
              <c16:uniqueId val="{00000002-4573-4EFF-AA3C-F10CB2953440}"/>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0.90100000000000002</c:v>
                </c:pt>
                <c:pt idx="1">
                  <c:v>2.1190000000000002</c:v>
                </c:pt>
                <c:pt idx="2">
                  <c:v>3.9039999999999999</c:v>
                </c:pt>
                <c:pt idx="3">
                  <c:v>4.7519999999999998</c:v>
                </c:pt>
                <c:pt idx="4">
                  <c:v>5.9950000000000001</c:v>
                </c:pt>
              </c:numCache>
            </c:numRef>
          </c:val>
          <c:smooth val="0"/>
          <c:extLst>
            <c:ext xmlns:c16="http://schemas.microsoft.com/office/drawing/2014/chart" uri="{C3380CC4-5D6E-409C-BE32-E72D297353CC}">
              <c16:uniqueId val="{00000003-4573-4EFF-AA3C-F10CB2953440}"/>
            </c:ext>
          </c:extLst>
        </c:ser>
        <c:dLbls>
          <c:showLegendKey val="0"/>
          <c:showVal val="0"/>
          <c:showCatName val="0"/>
          <c:showSerName val="0"/>
          <c:showPercent val="0"/>
          <c:showBubbleSize val="0"/>
        </c:dLbls>
        <c:marker val="1"/>
        <c:smooth val="0"/>
        <c:axId val="446363728"/>
        <c:axId val="446340848"/>
      </c:lineChart>
      <c:catAx>
        <c:axId val="44636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46340848"/>
        <c:crosses val="autoZero"/>
        <c:auto val="1"/>
        <c:lblAlgn val="ctr"/>
        <c:lblOffset val="100"/>
        <c:noMultiLvlLbl val="0"/>
      </c:catAx>
      <c:valAx>
        <c:axId val="446340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46363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工作表1!$B$1</c:f>
              <c:strCache>
                <c:ptCount val="1"/>
                <c:pt idx="0">
                  <c:v>insertion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工作表1!$A$2:$A$6</c:f>
              <c:numCache>
                <c:formatCode>General</c:formatCode>
                <c:ptCount val="5"/>
                <c:pt idx="0">
                  <c:v>10</c:v>
                </c:pt>
                <c:pt idx="1">
                  <c:v>20</c:v>
                </c:pt>
                <c:pt idx="2">
                  <c:v>30</c:v>
                </c:pt>
                <c:pt idx="3">
                  <c:v>40</c:v>
                </c:pt>
                <c:pt idx="4">
                  <c:v>50</c:v>
                </c:pt>
              </c:numCache>
            </c:numRef>
          </c:cat>
          <c:val>
            <c:numRef>
              <c:f>工作表1!$B$2:$B$6</c:f>
              <c:numCache>
                <c:formatCode>General</c:formatCode>
                <c:ptCount val="5"/>
                <c:pt idx="0">
                  <c:v>0.245</c:v>
                </c:pt>
                <c:pt idx="1">
                  <c:v>0.86099999999999999</c:v>
                </c:pt>
                <c:pt idx="2">
                  <c:v>1.83</c:v>
                </c:pt>
                <c:pt idx="3">
                  <c:v>3.1349999999999998</c:v>
                </c:pt>
                <c:pt idx="4">
                  <c:v>4.8899999999999997</c:v>
                </c:pt>
              </c:numCache>
            </c:numRef>
          </c:val>
          <c:smooth val="0"/>
          <c:extLst>
            <c:ext xmlns:c16="http://schemas.microsoft.com/office/drawing/2014/chart" uri="{C3380CC4-5D6E-409C-BE32-E72D297353CC}">
              <c16:uniqueId val="{00000000-01A5-4DC2-947D-EC75B454DC6E}"/>
            </c:ext>
          </c:extLst>
        </c:ser>
        <c:ser>
          <c:idx val="1"/>
          <c:order val="1"/>
          <c:tx>
            <c:strRef>
              <c:f>工作表1!$C$1</c:f>
              <c:strCache>
                <c:ptCount val="1"/>
                <c:pt idx="0">
                  <c:v>bubble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工作表1!$A$2:$A$6</c:f>
              <c:numCache>
                <c:formatCode>General</c:formatCode>
                <c:ptCount val="5"/>
                <c:pt idx="0">
                  <c:v>10</c:v>
                </c:pt>
                <c:pt idx="1">
                  <c:v>20</c:v>
                </c:pt>
                <c:pt idx="2">
                  <c:v>30</c:v>
                </c:pt>
                <c:pt idx="3">
                  <c:v>40</c:v>
                </c:pt>
                <c:pt idx="4">
                  <c:v>50</c:v>
                </c:pt>
              </c:numCache>
            </c:numRef>
          </c:cat>
          <c:val>
            <c:numRef>
              <c:f>工作表1!$C$2:$C$6</c:f>
              <c:numCache>
                <c:formatCode>General</c:formatCode>
                <c:ptCount val="5"/>
                <c:pt idx="0">
                  <c:v>0.49</c:v>
                </c:pt>
                <c:pt idx="1">
                  <c:v>2.1949999999999998</c:v>
                </c:pt>
                <c:pt idx="2">
                  <c:v>5.01</c:v>
                </c:pt>
                <c:pt idx="3">
                  <c:v>8.8650000000000002</c:v>
                </c:pt>
                <c:pt idx="4">
                  <c:v>13.465</c:v>
                </c:pt>
              </c:numCache>
            </c:numRef>
          </c:val>
          <c:smooth val="0"/>
          <c:extLst>
            <c:ext xmlns:c16="http://schemas.microsoft.com/office/drawing/2014/chart" uri="{C3380CC4-5D6E-409C-BE32-E72D297353CC}">
              <c16:uniqueId val="{00000001-01A5-4DC2-947D-EC75B454DC6E}"/>
            </c:ext>
          </c:extLst>
        </c:ser>
        <c:ser>
          <c:idx val="2"/>
          <c:order val="2"/>
          <c:tx>
            <c:strRef>
              <c:f>工作表1!$D$1</c:f>
              <c:strCache>
                <c:ptCount val="1"/>
                <c:pt idx="0">
                  <c:v>selection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工作表1!$A$2:$A$6</c:f>
              <c:numCache>
                <c:formatCode>General</c:formatCode>
                <c:ptCount val="5"/>
                <c:pt idx="0">
                  <c:v>10</c:v>
                </c:pt>
                <c:pt idx="1">
                  <c:v>20</c:v>
                </c:pt>
                <c:pt idx="2">
                  <c:v>30</c:v>
                </c:pt>
                <c:pt idx="3">
                  <c:v>40</c:v>
                </c:pt>
                <c:pt idx="4">
                  <c:v>50</c:v>
                </c:pt>
              </c:numCache>
            </c:numRef>
          </c:cat>
          <c:val>
            <c:numRef>
              <c:f>工作表1!$D$2:$D$6</c:f>
              <c:numCache>
                <c:formatCode>General</c:formatCode>
                <c:ptCount val="5"/>
                <c:pt idx="0">
                  <c:v>0.41</c:v>
                </c:pt>
                <c:pt idx="1">
                  <c:v>1.35</c:v>
                </c:pt>
                <c:pt idx="2">
                  <c:v>2.548</c:v>
                </c:pt>
                <c:pt idx="3">
                  <c:v>4.5979999999999999</c:v>
                </c:pt>
                <c:pt idx="4">
                  <c:v>6.97</c:v>
                </c:pt>
              </c:numCache>
            </c:numRef>
          </c:val>
          <c:smooth val="0"/>
          <c:extLst>
            <c:ext xmlns:c16="http://schemas.microsoft.com/office/drawing/2014/chart" uri="{C3380CC4-5D6E-409C-BE32-E72D297353CC}">
              <c16:uniqueId val="{00000002-01A5-4DC2-947D-EC75B454DC6E}"/>
            </c:ext>
          </c:extLst>
        </c:ser>
        <c:ser>
          <c:idx val="3"/>
          <c:order val="3"/>
          <c:tx>
            <c:strRef>
              <c:f>工作表1!$E$1</c:f>
              <c:strCache>
                <c:ptCount val="1"/>
                <c:pt idx="0">
                  <c:v>merge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工作表1!$A$2:$A$6</c:f>
              <c:numCache>
                <c:formatCode>General</c:formatCode>
                <c:ptCount val="5"/>
                <c:pt idx="0">
                  <c:v>10</c:v>
                </c:pt>
                <c:pt idx="1">
                  <c:v>20</c:v>
                </c:pt>
                <c:pt idx="2">
                  <c:v>30</c:v>
                </c:pt>
                <c:pt idx="3">
                  <c:v>40</c:v>
                </c:pt>
                <c:pt idx="4">
                  <c:v>50</c:v>
                </c:pt>
              </c:numCache>
            </c:numRef>
          </c:cat>
          <c:val>
            <c:numRef>
              <c:f>工作表1!$E$2:$E$6</c:f>
              <c:numCache>
                <c:formatCode>General</c:formatCode>
                <c:ptCount val="5"/>
                <c:pt idx="0">
                  <c:v>0.92700000000000005</c:v>
                </c:pt>
                <c:pt idx="1">
                  <c:v>2.2130000000000001</c:v>
                </c:pt>
                <c:pt idx="2">
                  <c:v>3.8069999999999999</c:v>
                </c:pt>
                <c:pt idx="3">
                  <c:v>5.1429999999999998</c:v>
                </c:pt>
                <c:pt idx="4">
                  <c:v>6.5369999999999999</c:v>
                </c:pt>
              </c:numCache>
            </c:numRef>
          </c:val>
          <c:smooth val="0"/>
          <c:extLst>
            <c:ext xmlns:c16="http://schemas.microsoft.com/office/drawing/2014/chart" uri="{C3380CC4-5D6E-409C-BE32-E72D297353CC}">
              <c16:uniqueId val="{00000003-01A5-4DC2-947D-EC75B454DC6E}"/>
            </c:ext>
          </c:extLst>
        </c:ser>
        <c:dLbls>
          <c:showLegendKey val="0"/>
          <c:showVal val="0"/>
          <c:showCatName val="0"/>
          <c:showSerName val="0"/>
          <c:showPercent val="0"/>
          <c:showBubbleSize val="0"/>
        </c:dLbls>
        <c:marker val="1"/>
        <c:smooth val="0"/>
        <c:axId val="558195552"/>
        <c:axId val="1314147328"/>
      </c:lineChart>
      <c:catAx>
        <c:axId val="558195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314147328"/>
        <c:crosses val="autoZero"/>
        <c:auto val="1"/>
        <c:lblAlgn val="ctr"/>
        <c:lblOffset val="100"/>
        <c:noMultiLvlLbl val="0"/>
      </c:catAx>
      <c:valAx>
        <c:axId val="1314147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558195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600C5E1D-05F4-454D-86AC-69BCF7ABCF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4D8DD6E7-FAA2-4F27-AC17-2C2371D6F9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4D1599-8320-46DE-B67A-99FCF59A2CBD}" type="datetime1">
              <a:rPr lang="zh-TW" altLang="en-US" smtClean="0">
                <a:latin typeface="Microsoft JhengHei UI" panose="020B0604030504040204" pitchFamily="34" charset="-120"/>
                <a:ea typeface="Microsoft JhengHei UI" panose="020B0604030504040204" pitchFamily="34" charset="-120"/>
              </a:rPr>
              <a:t>2022/12/8</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D95E3648-7A90-4F22-B58F-6E56156D36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latin typeface="Microsoft JhengHei UI" panose="020B0604030504040204" pitchFamily="34" charset="-120"/>
              <a:ea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49E2D09C-071E-4404-A41B-61F6E7FDA8A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C87CDB-6736-4C1C-92B6-C0E5B7B73D56}" type="slidenum">
              <a:rPr lang="en-US" altLang="zh-TW" smtClean="0">
                <a:latin typeface="Microsoft JhengHei UI" panose="020B0604030504040204" pitchFamily="34" charset="-120"/>
                <a:ea typeface="Microsoft JhengHei UI" panose="020B0604030504040204" pitchFamily="34" charset="-120"/>
              </a:r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516222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9B3E549F-7EEE-4F85-80BD-26E2C7B9527E}" type="datetime1">
              <a:rPr lang="zh-TW" altLang="en-US" smtClean="0"/>
              <a:pPr/>
              <a:t>2022/12/8</a:t>
            </a:fld>
            <a:endParaRPr lang="zh-TW" altLang="en-US"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latin typeface="Microsoft JhengHei UI" panose="020B0604030504040204" pitchFamily="34" charset="-120"/>
              <a:ea typeface="Microsoft JhengHei UI" panose="020B0604030504040204" pitchFamily="34" charset="-120"/>
            </a:endParaRPr>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D40C6A29-4676-420C-BBE3-ACC2B80F64D4}"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1</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68756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2</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733064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3</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62526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4</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48910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10</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81387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16</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670162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17</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360374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0" name="手繪多邊形​​(F)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FFFF"/>
              </a:solidFill>
              <a:effectLst/>
              <a:uLnTx/>
              <a:uFillTx/>
              <a:latin typeface="Microsoft JhengHei UI" panose="020B0604030504040204" pitchFamily="34" charset="-120"/>
              <a:ea typeface="Microsoft JhengHei UI" panose="020B0604030504040204" pitchFamily="34" charset="-120"/>
              <a:cs typeface="+mn-cs"/>
            </a:endParaRPr>
          </a:p>
        </p:txBody>
      </p:sp>
      <p:cxnSp>
        <p:nvCxnSpPr>
          <p:cNvPr id="12" name="直線接點​​(S)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手繪多邊形：圖案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6" name="手繪多邊形：圖案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8" name="橢圓​​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FFFF"/>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0" name="手繪多邊形：圖案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2" name="弧形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副標題 2">
            <a:extLst>
              <a:ext uri="{FF2B5EF4-FFF2-40B4-BE49-F238E27FC236}">
                <a16:creationId xmlns:a16="http://schemas.microsoft.com/office/drawing/2014/main" id="{3527F020-BBC3-49BB-91C2-5B2CBD64B3C5}"/>
              </a:ext>
            </a:extLst>
          </p:cNvPr>
          <p:cNvSpPr>
            <a:spLocks noGrp="1"/>
          </p:cNvSpPr>
          <p:nvPr>
            <p:ph type="subTitle" idx="1" hasCustomPrompt="1"/>
          </p:nvPr>
        </p:nvSpPr>
        <p:spPr>
          <a:xfrm>
            <a:off x="5093208" y="5221224"/>
            <a:ext cx="6592824" cy="996696"/>
          </a:xfrm>
        </p:spPr>
        <p:txBody>
          <a:bodyPr rtlCol="0"/>
          <a:lstStyle>
            <a:lvl1pPr marL="0" indent="0" algn="r">
              <a:buNone/>
              <a:defRPr sz="2400">
                <a:solidFill>
                  <a:schemeClr val="bg1"/>
                </a:solidFill>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較 3 欄">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預留位置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vl2pPr>
              <a:defRPr sz="1800">
                <a:latin typeface="Microsoft JhengHei UI" panose="020B0604030504040204" pitchFamily="34" charset="-120"/>
                <a:ea typeface="Microsoft JhengHei UI" panose="020B0604030504040204" pitchFamily="34" charset="-120"/>
              </a:defRPr>
            </a:lvl2pPr>
            <a:lvl3pPr>
              <a:defRPr sz="1600">
                <a:latin typeface="Microsoft JhengHei UI" panose="020B0604030504040204" pitchFamily="34" charset="-120"/>
                <a:ea typeface="Microsoft JhengHei UI" panose="020B0604030504040204" pitchFamily="34" charset="-120"/>
              </a:defRPr>
            </a:lvl3pPr>
            <a:lvl4pPr>
              <a:defRPr sz="1400">
                <a:latin typeface="Microsoft JhengHei UI" panose="020B0604030504040204" pitchFamily="34" charset="-120"/>
                <a:ea typeface="Microsoft JhengHei UI" panose="020B0604030504040204" pitchFamily="34" charset="-120"/>
              </a:defRPr>
            </a:lvl4pPr>
            <a:lvl5pPr>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文字預留位置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 name="內容預留位置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vl2pPr>
              <a:defRPr sz="1800">
                <a:latin typeface="Microsoft JhengHei UI" panose="020B0604030504040204" pitchFamily="34" charset="-120"/>
                <a:ea typeface="Microsoft JhengHei UI" panose="020B0604030504040204" pitchFamily="34" charset="-120"/>
              </a:defRPr>
            </a:lvl2pPr>
            <a:lvl3pPr>
              <a:defRPr sz="1600">
                <a:latin typeface="Microsoft JhengHei UI" panose="020B0604030504040204" pitchFamily="34" charset="-120"/>
                <a:ea typeface="Microsoft JhengHei UI" panose="020B0604030504040204" pitchFamily="34" charset="-120"/>
              </a:defRPr>
            </a:lvl3pPr>
            <a:lvl4pPr>
              <a:defRPr sz="1400">
                <a:latin typeface="Microsoft JhengHei UI" panose="020B0604030504040204" pitchFamily="34" charset="-120"/>
                <a:ea typeface="Microsoft JhengHei UI" panose="020B0604030504040204" pitchFamily="34" charset="-120"/>
              </a:defRPr>
            </a:lvl4pPr>
            <a:lvl5pPr>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7" name="日期版面配置區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8" name="頁尾版面配置區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9" name="投影片編號版面配置區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10" name="手繪多邊形：圖案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1" name="手繪多邊形：圖案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2" name="文字預留位置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13" name="內容預留位置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vl2pPr>
              <a:defRPr sz="1800">
                <a:latin typeface="Microsoft JhengHei UI" panose="020B0604030504040204" pitchFamily="34" charset="-120"/>
                <a:ea typeface="Microsoft JhengHei UI" panose="020B0604030504040204" pitchFamily="34" charset="-120"/>
              </a:defRPr>
            </a:lvl2pPr>
            <a:lvl3pPr>
              <a:defRPr sz="1600">
                <a:latin typeface="Microsoft JhengHei UI" panose="020B0604030504040204" pitchFamily="34" charset="-120"/>
                <a:ea typeface="Microsoft JhengHei UI" panose="020B0604030504040204" pitchFamily="34" charset="-120"/>
              </a:defRPr>
            </a:lvl3pPr>
            <a:lvl4pPr>
              <a:defRPr sz="1400">
                <a:latin typeface="Microsoft JhengHei UI" panose="020B0604030504040204" pitchFamily="34" charset="-120"/>
                <a:ea typeface="Microsoft JhengHei UI" panose="020B0604030504040204" pitchFamily="34" charset="-120"/>
              </a:defRPr>
            </a:lvl4pPr>
            <a:lvl5pPr>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含 2 張中型圖片的標題及內容">
    <p:spTree>
      <p:nvGrpSpPr>
        <p:cNvPr id="1" name=""/>
        <p:cNvGrpSpPr/>
        <p:nvPr/>
      </p:nvGrpSpPr>
      <p:grpSpPr>
        <a:xfrm>
          <a:off x="0" y="0"/>
          <a:ext cx="0" cy="0"/>
          <a:chOff x="0" y="0"/>
          <a:chExt cx="0" cy="0"/>
        </a:xfrm>
      </p:grpSpPr>
      <p:sp>
        <p:nvSpPr>
          <p:cNvPr id="20" name="圖片版面配置區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1" name="圖片版面配置區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0" name="橢圓​​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FFFF"/>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2" name="弧形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日期版面配置區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4" name="頁尾版面配置區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8" name="內容版面配置區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atin typeface="Microsoft JhengHei UI" panose="020B0604030504040204" pitchFamily="34" charset="-120"/>
                <a:ea typeface="Microsoft JhengHei UI" panose="020B0604030504040204" pitchFamily="34" charset="-120"/>
              </a:defRPr>
            </a:lvl1pPr>
            <a:lvl2pPr marL="228600">
              <a:defRPr>
                <a:latin typeface="Microsoft JhengHei UI" panose="020B0604030504040204" pitchFamily="34" charset="-120"/>
                <a:ea typeface="Microsoft JhengHei UI" panose="020B0604030504040204" pitchFamily="34" charset="-120"/>
              </a:defRPr>
            </a:lvl2pPr>
            <a:lvl3pPr marL="457200">
              <a:defRPr>
                <a:latin typeface="Microsoft JhengHei UI" panose="020B0604030504040204" pitchFamily="34" charset="-120"/>
                <a:ea typeface="Microsoft JhengHei UI" panose="020B0604030504040204" pitchFamily="34" charset="-120"/>
              </a:defRPr>
            </a:lvl3pPr>
            <a:lvl4pPr marL="685800">
              <a:defRPr>
                <a:latin typeface="Microsoft JhengHei UI" panose="020B0604030504040204" pitchFamily="34" charset="-120"/>
                <a:ea typeface="Microsoft JhengHei UI" panose="020B0604030504040204" pitchFamily="34" charset="-120"/>
              </a:defRPr>
            </a:lvl4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結語">
    <p:spTree>
      <p:nvGrpSpPr>
        <p:cNvPr id="1" name=""/>
        <p:cNvGrpSpPr/>
        <p:nvPr/>
      </p:nvGrpSpPr>
      <p:grpSpPr>
        <a:xfrm>
          <a:off x="0" y="0"/>
          <a:ext cx="0" cy="0"/>
          <a:chOff x="0" y="0"/>
          <a:chExt cx="0" cy="0"/>
        </a:xfrm>
      </p:grpSpPr>
      <p:sp>
        <p:nvSpPr>
          <p:cNvPr id="10" name="橢圓​​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2" name="手繪多邊形：圖案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4" name="手繪多邊形：圖案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6" name="手繪多邊形：圖案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8" name="手繪多邊形：圖案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0" name="手繪多邊形：圖案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2" name="手繪多邊形：圖案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日期版面配置區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4" name="頁尾版面配置區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8" name="內容預留位置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atin typeface="Microsoft JhengHei UI" panose="020B0604030504040204" pitchFamily="34" charset="-120"/>
                <a:ea typeface="Microsoft JhengHei UI" panose="020B0604030504040204" pitchFamily="34" charset="-120"/>
              </a:defRPr>
            </a:lvl1pPr>
            <a:lvl2pPr marL="228600">
              <a:defRPr sz="1800">
                <a:latin typeface="Microsoft JhengHei UI" panose="020B0604030504040204" pitchFamily="34" charset="-120"/>
                <a:ea typeface="Microsoft JhengHei UI" panose="020B0604030504040204" pitchFamily="34" charset="-120"/>
              </a:defRPr>
            </a:lvl2pPr>
            <a:lvl3pPr marL="457200">
              <a:defRPr sz="1800">
                <a:latin typeface="Microsoft JhengHei UI" panose="020B0604030504040204" pitchFamily="34" charset="-120"/>
                <a:ea typeface="Microsoft JhengHei UI" panose="020B0604030504040204" pitchFamily="34" charset="-120"/>
              </a:defRPr>
            </a:lvl3pPr>
          </a:lstStyle>
          <a:p>
            <a:pPr lvl="0" rtl="0"/>
            <a:r>
              <a:rPr lang="zh-TW" altLang="en-US" noProof="0"/>
              <a:t>按一下以編輯母片文字樣式</a:t>
            </a:r>
          </a:p>
          <a:p>
            <a:pPr lvl="1" rtl="0"/>
            <a:r>
              <a:rPr lang="zh-TW" altLang="en-US" noProof="0"/>
              <a:t>第二層</a:t>
            </a:r>
          </a:p>
          <a:p>
            <a:pPr lvl="2" rtl="0"/>
            <a:r>
              <a:rPr lang="zh-TW" altLang="en-US" noProof="0"/>
              <a:t>第三層</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3" name="頁尾版面配置區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4" name="投影片編號版面配置區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5" name="手繪多邊形：圖案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6" name="手繪多邊形：圖案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3" name="頁尾版面配置區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4" name="投影片編號版面配置區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5" name="手繪多邊形：圖案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6" name="手繪多邊形：圖案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7" name="標題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atin typeface="Microsoft JhengHei UI" panose="020B0604030504040204" pitchFamily="34" charset="-120"/>
                <a:ea typeface="Microsoft JhengHei UI" panose="020B0604030504040204" pitchFamily="34" charset="-120"/>
              </a:defRPr>
            </a:lvl1pPr>
            <a:lvl2pPr>
              <a:defRPr sz="2800">
                <a:latin typeface="Microsoft JhengHei UI" panose="020B0604030504040204" pitchFamily="34" charset="-120"/>
                <a:ea typeface="Microsoft JhengHei UI" panose="020B0604030504040204" pitchFamily="34" charset="-120"/>
              </a:defRPr>
            </a:lvl2pPr>
            <a:lvl3pPr>
              <a:defRPr sz="2400">
                <a:latin typeface="Microsoft JhengHei UI" panose="020B0604030504040204" pitchFamily="34" charset="-120"/>
                <a:ea typeface="Microsoft JhengHei UI" panose="020B0604030504040204" pitchFamily="34" charset="-120"/>
              </a:defRPr>
            </a:lvl3pPr>
            <a:lvl4pPr>
              <a:defRPr sz="2000">
                <a:latin typeface="Microsoft JhengHei UI" panose="020B0604030504040204" pitchFamily="34" charset="-120"/>
                <a:ea typeface="Microsoft JhengHei UI" panose="020B0604030504040204" pitchFamily="34" charset="-120"/>
              </a:defRPr>
            </a:lvl4pPr>
            <a:lvl5pPr>
              <a:defRPr sz="2000">
                <a:latin typeface="Microsoft JhengHei UI" panose="020B0604030504040204" pitchFamily="34" charset="-120"/>
                <a:ea typeface="Microsoft JhengHei UI" panose="020B0604030504040204" pitchFamily="34" charset="-120"/>
              </a:defRPr>
            </a:lvl5pPr>
            <a:lvl6pPr>
              <a:defRPr sz="2000"/>
            </a:lvl6pPr>
            <a:lvl7pPr>
              <a:defRPr sz="2000"/>
            </a:lvl7pPr>
            <a:lvl8pPr>
              <a:defRPr sz="2000"/>
            </a:lvl8pPr>
            <a:lvl9pPr>
              <a:defRPr sz="20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文字預留位置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5" name="日期版面配置區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6" name="頁尾版面配置區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7" name="投影片編號版面配置區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8" name="手繪多邊形：圖案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9" name="手繪多邊形：圖案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圖片預留位置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按一下圖示以新增圖片</a:t>
            </a:r>
          </a:p>
        </p:txBody>
      </p:sp>
      <p:sp>
        <p:nvSpPr>
          <p:cNvPr id="4" name="文字預留位置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5" name="日期版面配置區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6" name="頁尾版面配置區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7" name="投影片編號版面配置區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8" name="手繪多邊形：圖案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9" name="手繪多邊形：圖案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議程">
    <p:spTree>
      <p:nvGrpSpPr>
        <p:cNvPr id="1" name=""/>
        <p:cNvGrpSpPr/>
        <p:nvPr/>
      </p:nvGrpSpPr>
      <p:grpSpPr>
        <a:xfrm>
          <a:off x="0" y="0"/>
          <a:ext cx="0" cy="0"/>
          <a:chOff x="0" y="0"/>
          <a:chExt cx="0" cy="0"/>
        </a:xfrm>
      </p:grpSpPr>
      <p:sp>
        <p:nvSpPr>
          <p:cNvPr id="10" name="橢圓​​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2" name="弧形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000000"/>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4" name="橢圓​​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FFFF"/>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atin typeface="Microsoft JhengHei UI" panose="020B0604030504040204" pitchFamily="34" charset="-120"/>
                <a:ea typeface="Microsoft JhengHei UI" panose="020B0604030504040204" pitchFamily="34" charset="-120"/>
              </a:defRPr>
            </a:lvl1pPr>
            <a:lvl2pPr marL="228600">
              <a:defRPr>
                <a:latin typeface="Microsoft JhengHei UI" panose="020B0604030504040204" pitchFamily="34" charset="-120"/>
                <a:ea typeface="Microsoft JhengHei UI" panose="020B0604030504040204" pitchFamily="34" charset="-120"/>
              </a:defRPr>
            </a:lvl2pPr>
            <a:lvl3pPr marL="457200">
              <a:defRPr>
                <a:latin typeface="Microsoft JhengHei UI" panose="020B0604030504040204" pitchFamily="34" charset="-120"/>
                <a:ea typeface="Microsoft JhengHei UI" panose="020B0604030504040204" pitchFamily="34" charset="-120"/>
              </a:defRPr>
            </a:lvl3pPr>
            <a:lvl4pPr>
              <a:buNone/>
              <a:defRPr/>
            </a:lvl4pPr>
          </a:lstStyle>
          <a:p>
            <a:pPr lvl="0" rtl="0"/>
            <a:r>
              <a:rPr lang="zh-TW" altLang="en-US" noProof="0"/>
              <a:t>按一下以編輯母片文字樣式</a:t>
            </a:r>
          </a:p>
          <a:p>
            <a:pPr lvl="1" rtl="0"/>
            <a:r>
              <a:rPr lang="zh-TW" altLang="en-US" noProof="0"/>
              <a:t>第二層</a:t>
            </a:r>
          </a:p>
          <a:p>
            <a:pPr lvl="2" rtl="0"/>
            <a:r>
              <a:rPr lang="zh-TW" altLang="en-US" noProof="0"/>
              <a:t>第三層</a:t>
            </a:r>
          </a:p>
        </p:txBody>
      </p:sp>
      <p:sp>
        <p:nvSpPr>
          <p:cNvPr id="4" name="日期版面配置區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5" name="頁尾版面配置區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含 2 張小圖片的標題及內容">
    <p:spTree>
      <p:nvGrpSpPr>
        <p:cNvPr id="1" name=""/>
        <p:cNvGrpSpPr/>
        <p:nvPr/>
      </p:nvGrpSpPr>
      <p:grpSpPr>
        <a:xfrm>
          <a:off x="0" y="0"/>
          <a:ext cx="0" cy="0"/>
          <a:chOff x="0" y="0"/>
          <a:chExt cx="0" cy="0"/>
        </a:xfrm>
      </p:grpSpPr>
      <p:sp>
        <p:nvSpPr>
          <p:cNvPr id="22" name="圖片版面配置區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1" name="圖片版面配置區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 name="標題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atin typeface="Microsoft JhengHei UI" panose="020B0604030504040204" pitchFamily="34" charset="-120"/>
                <a:ea typeface="Microsoft JhengHei UI" panose="020B0604030504040204" pitchFamily="34" charset="-120"/>
              </a:defRPr>
            </a:lvl1pPr>
            <a:lvl2pPr marL="228600">
              <a:lnSpc>
                <a:spcPct val="110000"/>
              </a:lnSpc>
              <a:defRPr sz="2000">
                <a:latin typeface="Microsoft JhengHei UI" panose="020B0604030504040204" pitchFamily="34" charset="-120"/>
                <a:ea typeface="Microsoft JhengHei UI" panose="020B0604030504040204" pitchFamily="34" charset="-120"/>
              </a:defRPr>
            </a:lvl2pPr>
            <a:lvl3pPr marL="457200">
              <a:lnSpc>
                <a:spcPct val="110000"/>
              </a:lnSpc>
              <a:defRPr sz="1800">
                <a:latin typeface="Microsoft JhengHei UI" panose="020B0604030504040204" pitchFamily="34" charset="-120"/>
                <a:ea typeface="Microsoft JhengHei UI" panose="020B0604030504040204" pitchFamily="34" charset="-120"/>
              </a:defRPr>
            </a:lvl3pPr>
            <a:lvl4pPr marL="685800">
              <a:lnSpc>
                <a:spcPct val="110000"/>
              </a:lnSpc>
              <a:defRPr sz="1600">
                <a:latin typeface="Microsoft JhengHei UI" panose="020B0604030504040204" pitchFamily="34" charset="-120"/>
                <a:ea typeface="Microsoft JhengHei UI" panose="020B0604030504040204" pitchFamily="34" charset="-120"/>
              </a:defRPr>
            </a:lvl4pPr>
            <a:lvl5pPr>
              <a:lnSpc>
                <a:spcPct val="110000"/>
              </a:lnSpc>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p:txBody>
      </p:sp>
      <p:sp>
        <p:nvSpPr>
          <p:cNvPr id="4" name="日期版面配置區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5" name="頁尾版面配置區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10" name="橢圓​​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FFFF"/>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2" name="矩形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FFFF"/>
              </a:solidFill>
              <a:effectLst/>
              <a:uLnTx/>
              <a:uFillTx/>
              <a:latin typeface="Microsoft JhengHei UI" panose="020B0604030504040204" pitchFamily="34" charset="-120"/>
              <a:ea typeface="Microsoft JhengHei UI" panose="020B0604030504040204" pitchFamily="34" charset="-120"/>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7" name="橢圓​​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8" name="弧形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4" name="橢圓​​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a:t>按一下以編輯母片文字樣式</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日期版面配置區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5" name="頁尾版面配置區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7" name="手繪多邊形：圖形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8" name="手繪多邊形：圖案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標題及內容 2">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日期版面配置區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4" name="頁尾版面配置區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6" name="手繪多邊形：圖案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7" name="手繪多邊形：圖案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8" name="內容版面配置區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含圖片的引述投影片">
    <p:bg>
      <p:bgPr>
        <a:solidFill>
          <a:schemeClr val="tx1"/>
        </a:solidFill>
        <a:effectLst/>
      </p:bgPr>
    </p:bg>
    <p:spTree>
      <p:nvGrpSpPr>
        <p:cNvPr id="1" name=""/>
        <p:cNvGrpSpPr/>
        <p:nvPr/>
      </p:nvGrpSpPr>
      <p:grpSpPr>
        <a:xfrm>
          <a:off x="0" y="0"/>
          <a:ext cx="0" cy="0"/>
          <a:chOff x="0" y="0"/>
          <a:chExt cx="0" cy="0"/>
        </a:xfrm>
      </p:grpSpPr>
      <p:sp>
        <p:nvSpPr>
          <p:cNvPr id="6" name="圖片版面配置區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0" name="標題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a:t>按一下以編輯母片文字樣式</a:t>
            </a:r>
          </a:p>
        </p:txBody>
      </p:sp>
      <p:sp>
        <p:nvSpPr>
          <p:cNvPr id="11" name="日期版面配置區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pPr>
              <a:defRPr/>
            </a:pPr>
            <a:r>
              <a:rPr lang="en-US" altLang="zh-TW" noProof="0"/>
              <a:t>20XX/9/3</a:t>
            </a:r>
            <a:endParaRPr lang="zh-TW" altLang="en-US" noProof="0">
              <a:latin typeface="Microsoft JhengHei UI" panose="020B0604030504040204" pitchFamily="34" charset="-120"/>
            </a:endParaRPr>
          </a:p>
        </p:txBody>
      </p:sp>
      <p:sp>
        <p:nvSpPr>
          <p:cNvPr id="12" name="頁尾版面配置區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pPr>
              <a:defRPr/>
            </a:pPr>
            <a:r>
              <a:rPr lang="zh-TW" altLang="en-US" noProof="0"/>
              <a:t>簡報標題</a:t>
            </a:r>
            <a:endParaRPr lang="zh-TW" altLang="en-US" noProof="0">
              <a:latin typeface="Microsoft JhengHei UI" panose="020B0604030504040204" pitchFamily="34" charset="-120"/>
            </a:endParaRPr>
          </a:p>
        </p:txBody>
      </p:sp>
      <p:sp>
        <p:nvSpPr>
          <p:cNvPr id="13" name="投影片編號版面配置區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pPr>
                <a:defRPr/>
              </a:pPr>
              <a:t>‹#›</a:t>
            </a:fld>
            <a:endParaRPr lang="zh-TW" altLang="en-US" noProof="0">
              <a:latin typeface="Microsoft JhengHei UI" panose="020B0604030504040204" pitchFamily="34" charset="-120"/>
            </a:endParaRPr>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內容預留位置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日期版面配置區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6" name="頁尾版面配置區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7" name="投影片編號版面配置區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8" name="手繪多邊形：圖案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9" name="手繪多邊形：圖案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預留位置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atin typeface="Microsoft JhengHei UI" panose="020B0604030504040204" pitchFamily="34" charset="-120"/>
                <a:ea typeface="Microsoft JhengHei UI" panose="020B0604030504040204" pitchFamily="34" charset="-120"/>
              </a:defRPr>
            </a:lvl1pPr>
            <a:lvl2pPr>
              <a:defRPr sz="2000">
                <a:latin typeface="Microsoft JhengHei UI" panose="020B0604030504040204" pitchFamily="34" charset="-120"/>
                <a:ea typeface="Microsoft JhengHei UI" panose="020B0604030504040204" pitchFamily="34" charset="-120"/>
              </a:defRPr>
            </a:lvl2pPr>
            <a:lvl3pPr>
              <a:defRPr sz="1800">
                <a:latin typeface="Microsoft JhengHei UI" panose="020B0604030504040204" pitchFamily="34" charset="-120"/>
                <a:ea typeface="Microsoft JhengHei UI" panose="020B0604030504040204" pitchFamily="34" charset="-120"/>
              </a:defRPr>
            </a:lvl3pPr>
            <a:lvl4pPr>
              <a:defRPr sz="1600">
                <a:latin typeface="Microsoft JhengHei UI" panose="020B0604030504040204" pitchFamily="34" charset="-120"/>
                <a:ea typeface="Microsoft JhengHei UI" panose="020B0604030504040204" pitchFamily="34" charset="-120"/>
              </a:defRPr>
            </a:lvl4pPr>
            <a:lvl5pPr>
              <a:defRPr sz="16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文字預留位置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 name="內容預留位置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atin typeface="Microsoft JhengHei UI" panose="020B0604030504040204" pitchFamily="34" charset="-120"/>
                <a:ea typeface="Microsoft JhengHei UI" panose="020B0604030504040204" pitchFamily="34" charset="-120"/>
              </a:defRPr>
            </a:lvl1pPr>
            <a:lvl2pPr>
              <a:defRPr sz="2000">
                <a:latin typeface="Microsoft JhengHei UI" panose="020B0604030504040204" pitchFamily="34" charset="-120"/>
                <a:ea typeface="Microsoft JhengHei UI" panose="020B0604030504040204" pitchFamily="34" charset="-120"/>
              </a:defRPr>
            </a:lvl2pPr>
            <a:lvl3pPr>
              <a:defRPr sz="1800">
                <a:latin typeface="Microsoft JhengHei UI" panose="020B0604030504040204" pitchFamily="34" charset="-120"/>
                <a:ea typeface="Microsoft JhengHei UI" panose="020B0604030504040204" pitchFamily="34" charset="-120"/>
              </a:defRPr>
            </a:lvl3pPr>
            <a:lvl4pPr>
              <a:defRPr sz="1600">
                <a:latin typeface="Microsoft JhengHei UI" panose="020B0604030504040204" pitchFamily="34" charset="-120"/>
                <a:ea typeface="Microsoft JhengHei UI" panose="020B0604030504040204" pitchFamily="34" charset="-120"/>
              </a:defRPr>
            </a:lvl4pPr>
            <a:lvl5pPr>
              <a:defRPr sz="16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7" name="日期版面配置區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8" name="頁尾版面配置區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9" name="投影片編號版面配置區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10" name="手繪多邊形：圖案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1" name="手繪多邊形：圖案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日期版面配置區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5" name="頁尾版面配置區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10.xml"/><Relationship Id="rId4" Type="http://schemas.openxmlformats.org/officeDocument/2006/relationships/chart" Target="../charts/chart18.xml"/></Relationships>
</file>

<file path=ppt/slides/_rels/slide12.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10.xml"/><Relationship Id="rId4" Type="http://schemas.openxmlformats.org/officeDocument/2006/relationships/chart" Target="../charts/chart21.xml"/></Relationships>
</file>

<file path=ppt/slides/_rels/slide13.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10.xml"/><Relationship Id="rId4" Type="http://schemas.openxmlformats.org/officeDocument/2006/relationships/chart" Target="../charts/chart24.xml"/></Relationships>
</file>

<file path=ppt/slides/_rels/slide14.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10.xml"/><Relationship Id="rId4" Type="http://schemas.openxmlformats.org/officeDocument/2006/relationships/chart" Target="../charts/chart27.xml"/></Relationships>
</file>

<file path=ppt/slides/_rels/slide15.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chart" Target="../charts/chart28.xml"/><Relationship Id="rId1" Type="http://schemas.openxmlformats.org/officeDocument/2006/relationships/slideLayout" Target="../slideLayouts/slideLayout10.xml"/><Relationship Id="rId4" Type="http://schemas.openxmlformats.org/officeDocument/2006/relationships/chart" Target="../charts/char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0.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0.xml"/><Relationship Id="rId4" Type="http://schemas.openxmlformats.org/officeDocument/2006/relationships/chart" Target="../charts/chart6.xml"/></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0.xml"/><Relationship Id="rId4" Type="http://schemas.openxmlformats.org/officeDocument/2006/relationships/chart" Target="../charts/chart9.xml"/></Relationships>
</file>

<file path=ppt/slides/_rels/slide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10.xml"/><Relationship Id="rId4" Type="http://schemas.openxmlformats.org/officeDocument/2006/relationships/chart" Target="../charts/chart12.xml"/></Relationships>
</file>

<file path=ppt/slides/_rels/slide9.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10.xml"/><Relationship Id="rId4" Type="http://schemas.openxmlformats.org/officeDocument/2006/relationships/chart" Target="../charts/char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B08836-40C5-46C2-81BA-21AA27176925}"/>
              </a:ext>
            </a:extLst>
          </p:cNvPr>
          <p:cNvSpPr>
            <a:spLocks noGrp="1"/>
          </p:cNvSpPr>
          <p:nvPr>
            <p:ph type="ctrTitle"/>
          </p:nvPr>
        </p:nvSpPr>
        <p:spPr>
          <a:xfrm>
            <a:off x="5338305" y="2348829"/>
            <a:ext cx="6690297" cy="2386584"/>
          </a:xfrm>
        </p:spPr>
        <p:txBody>
          <a:bodyPr rtlCol="0">
            <a:normAutofit fontScale="90000"/>
          </a:bodyPr>
          <a:lstStyle/>
          <a:p>
            <a:pPr algn="l" rtl="0"/>
            <a:r>
              <a:rPr lang="en-US" altLang="zh-TW" dirty="0">
                <a:latin typeface="Poppins"/>
              </a:rPr>
              <a:t>P</a:t>
            </a:r>
            <a:r>
              <a:rPr lang="en-US" altLang="zh-TW" b="0" i="0" dirty="0">
                <a:effectLst/>
                <a:latin typeface="Poppins"/>
              </a:rPr>
              <a:t>erformance </a:t>
            </a:r>
            <a:r>
              <a:rPr lang="en-US" altLang="zh-TW" dirty="0">
                <a:latin typeface="Poppins"/>
              </a:rPr>
              <a:t>A</a:t>
            </a:r>
            <a:r>
              <a:rPr lang="en-US" altLang="zh-TW" b="0" i="0" dirty="0">
                <a:effectLst/>
                <a:latin typeface="Poppins"/>
              </a:rPr>
              <a:t>nalysis for </a:t>
            </a:r>
            <a:r>
              <a:rPr lang="en-US" altLang="zh-TW" dirty="0">
                <a:latin typeface="Poppins"/>
              </a:rPr>
              <a:t>S</a:t>
            </a:r>
            <a:r>
              <a:rPr lang="en-US" altLang="zh-TW" b="0" i="0" dirty="0">
                <a:effectLst/>
                <a:latin typeface="Poppins"/>
              </a:rPr>
              <a:t>orting Algorithms</a:t>
            </a:r>
            <a:endParaRPr lang="zh-TW" altLang="en-US" dirty="0">
              <a:latin typeface="Microsoft JhengHei UI" panose="020B0604030504040204" pitchFamily="34" charset="-120"/>
              <a:ea typeface="Microsoft JhengHei UI" panose="020B0604030504040204" pitchFamily="34" charset="-120"/>
            </a:endParaRPr>
          </a:p>
        </p:txBody>
      </p:sp>
      <p:sp>
        <p:nvSpPr>
          <p:cNvPr id="3" name="副標題 2">
            <a:extLst>
              <a:ext uri="{FF2B5EF4-FFF2-40B4-BE49-F238E27FC236}">
                <a16:creationId xmlns:a16="http://schemas.microsoft.com/office/drawing/2014/main" id="{72CC4EC4-809C-4FD2-AA20-009F08590DA6}"/>
              </a:ext>
            </a:extLst>
          </p:cNvPr>
          <p:cNvSpPr>
            <a:spLocks noGrp="1"/>
          </p:cNvSpPr>
          <p:nvPr>
            <p:ph type="subTitle" idx="1"/>
          </p:nvPr>
        </p:nvSpPr>
        <p:spPr>
          <a:xfrm>
            <a:off x="5074355" y="5409760"/>
            <a:ext cx="6592824" cy="996696"/>
          </a:xfrm>
        </p:spPr>
        <p:txBody>
          <a:bodyPr rtlCol="0">
            <a:normAutofit/>
          </a:bodyPr>
          <a:lstStyle/>
          <a:p>
            <a:pPr rtl="0"/>
            <a:r>
              <a:rPr lang="en-US" altLang="zh-TW" sz="3200" dirty="0">
                <a:solidFill>
                  <a:srgbClr val="FFFFFF"/>
                </a:solidFill>
                <a:latin typeface="Microsoft JhengHei UI" panose="020B0604030504040204" pitchFamily="34" charset="-120"/>
                <a:ea typeface="Microsoft JhengHei UI" panose="020B0604030504040204" pitchFamily="34" charset="-120"/>
              </a:rPr>
              <a:t>11003058A</a:t>
            </a:r>
            <a:r>
              <a:rPr lang="zh-TW" altLang="en-US" sz="3200" dirty="0">
                <a:solidFill>
                  <a:srgbClr val="FFFFFF"/>
                </a:solidFill>
                <a:latin typeface="Microsoft JhengHei UI" panose="020B0604030504040204" pitchFamily="34" charset="-120"/>
                <a:ea typeface="Microsoft JhengHei UI" panose="020B0604030504040204" pitchFamily="34" charset="-120"/>
              </a:rPr>
              <a:t> 林祐陞</a:t>
            </a:r>
            <a:endParaRPr lang="en-US" altLang="zh-TW" sz="3200" dirty="0">
              <a:solidFill>
                <a:srgbClr val="FFFFFF"/>
              </a:solidFill>
              <a:latin typeface="Microsoft JhengHei UI" panose="020B0604030504040204" pitchFamily="34" charset="-120"/>
              <a:ea typeface="Microsoft JhengHei UI" panose="020B0604030504040204" pitchFamily="34" charset="-120"/>
            </a:endParaRPr>
          </a:p>
          <a:p>
            <a:pPr rtl="0"/>
            <a:r>
              <a:rPr lang="en-US" altLang="zh-TW" sz="2000" dirty="0">
                <a:solidFill>
                  <a:srgbClr val="FFFFFF"/>
                </a:solidFill>
              </a:rPr>
              <a:t>2022/12/07</a:t>
            </a:r>
            <a:endParaRPr lang="zh-TW" altLang="en-US" sz="20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FC037F-9B04-45A9-8AE6-A8517884947F}"/>
              </a:ext>
            </a:extLst>
          </p:cNvPr>
          <p:cNvSpPr>
            <a:spLocks noGrp="1"/>
          </p:cNvSpPr>
          <p:nvPr>
            <p:ph type="title"/>
          </p:nvPr>
        </p:nvSpPr>
        <p:spPr>
          <a:xfrm>
            <a:off x="2547853" y="764420"/>
            <a:ext cx="7096294" cy="3228963"/>
          </a:xfrm>
        </p:spPr>
        <p:txBody>
          <a:bodyPr rtlCol="0">
            <a:normAutofit/>
          </a:bodyPr>
          <a:lstStyle/>
          <a:p>
            <a:pPr rtl="0"/>
            <a:r>
              <a:rPr lang="en-US" altLang="zh-TW" dirty="0">
                <a:solidFill>
                  <a:srgbClr val="FFFFFF"/>
                </a:solidFill>
              </a:rPr>
              <a:t>10</a:t>
            </a:r>
            <a:r>
              <a:rPr lang="zh-TW" altLang="en-US" dirty="0">
                <a:solidFill>
                  <a:srgbClr val="FFFFFF"/>
                </a:solidFill>
              </a:rPr>
              <a:t>萬 </a:t>
            </a:r>
            <a:r>
              <a:rPr lang="en-US" altLang="zh-TW" dirty="0">
                <a:solidFill>
                  <a:srgbClr val="FFFFFF"/>
                </a:solidFill>
              </a:rPr>
              <a:t>~</a:t>
            </a:r>
            <a:r>
              <a:rPr lang="zh-TW" altLang="en-US" dirty="0">
                <a:solidFill>
                  <a:srgbClr val="FFFFFF"/>
                </a:solidFill>
              </a:rPr>
              <a:t> </a:t>
            </a:r>
            <a:r>
              <a:rPr lang="en-US" altLang="zh-TW" dirty="0">
                <a:solidFill>
                  <a:srgbClr val="FFFFFF"/>
                </a:solidFill>
              </a:rPr>
              <a:t>50</a:t>
            </a:r>
            <a:r>
              <a:rPr lang="zh-TW" altLang="en-US" dirty="0">
                <a:solidFill>
                  <a:srgbClr val="FFFFFF"/>
                </a:solidFill>
              </a:rPr>
              <a:t>萬</a:t>
            </a:r>
            <a:endParaRPr lang="zh-TW" altLang="en-US" dirty="0">
              <a:latin typeface="Microsoft JhengHei UI" panose="020B0604030504040204" pitchFamily="34" charset="-120"/>
              <a:ea typeface="Microsoft JhengHei UI" panose="020B0604030504040204" pitchFamily="34" charset="-120"/>
            </a:endParaRPr>
          </a:p>
        </p:txBody>
      </p:sp>
      <p:sp>
        <p:nvSpPr>
          <p:cNvPr id="5" name="文字版面配置區 4">
            <a:extLst>
              <a:ext uri="{FF2B5EF4-FFF2-40B4-BE49-F238E27FC236}">
                <a16:creationId xmlns:a16="http://schemas.microsoft.com/office/drawing/2014/main" id="{6CD62CD0-C343-A5EE-8DED-43A4A0B5C3D1}"/>
              </a:ext>
            </a:extLst>
          </p:cNvPr>
          <p:cNvSpPr>
            <a:spLocks noGrp="1"/>
          </p:cNvSpPr>
          <p:nvPr>
            <p:ph type="body" idx="1"/>
          </p:nvPr>
        </p:nvSpPr>
        <p:spPr/>
        <p:txBody>
          <a:bodyPr/>
          <a:lstStyle/>
          <a:p>
            <a:r>
              <a:rPr lang="zh-TW" altLang="en-US" dirty="0"/>
              <a:t> </a:t>
            </a:r>
            <a:endParaRPr lang="en-US" altLang="zh-TW" dirty="0"/>
          </a:p>
          <a:p>
            <a:endParaRPr lang="zh-TW" altLang="en-US" dirty="0"/>
          </a:p>
        </p:txBody>
      </p:sp>
    </p:spTree>
    <p:extLst>
      <p:ext uri="{BB962C8B-B14F-4D97-AF65-F5344CB8AC3E}">
        <p14:creationId xmlns:p14="http://schemas.microsoft.com/office/powerpoint/2010/main" val="2603563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圓角 20">
            <a:extLst>
              <a:ext uri="{FF2B5EF4-FFF2-40B4-BE49-F238E27FC236}">
                <a16:creationId xmlns:a16="http://schemas.microsoft.com/office/drawing/2014/main" id="{12E8A5AB-979D-CB36-EE36-B800DC1FBEA8}"/>
              </a:ext>
            </a:extLst>
          </p:cNvPr>
          <p:cNvSpPr/>
          <p:nvPr/>
        </p:nvSpPr>
        <p:spPr>
          <a:xfrm>
            <a:off x="8061960" y="1866800"/>
            <a:ext cx="3419887" cy="4626073"/>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19F72C2C-143D-D832-7391-45099134287A}"/>
              </a:ext>
            </a:extLst>
          </p:cNvPr>
          <p:cNvSpPr>
            <a:spLocks noGrp="1"/>
          </p:cNvSpPr>
          <p:nvPr>
            <p:ph type="title"/>
          </p:nvPr>
        </p:nvSpPr>
        <p:spPr/>
        <p:txBody>
          <a:bodyPr/>
          <a:lstStyle/>
          <a:p>
            <a:r>
              <a:rPr lang="en-US" altLang="zh-TW" dirty="0"/>
              <a:t>String(10</a:t>
            </a:r>
            <a:r>
              <a:rPr lang="zh-TW" altLang="en-US" dirty="0"/>
              <a:t>萬</a:t>
            </a:r>
            <a:r>
              <a:rPr lang="en-US" altLang="zh-TW" dirty="0"/>
              <a:t>~50</a:t>
            </a:r>
            <a:r>
              <a:rPr lang="zh-TW" altLang="en-US" dirty="0"/>
              <a:t>萬</a:t>
            </a:r>
            <a:r>
              <a:rPr lang="en-US" altLang="zh-TW" dirty="0"/>
              <a:t>)</a:t>
            </a:r>
            <a:endParaRPr lang="zh-TW" altLang="en-US" dirty="0"/>
          </a:p>
        </p:txBody>
      </p:sp>
      <p:sp>
        <p:nvSpPr>
          <p:cNvPr id="3" name="文字版面配置區 2">
            <a:extLst>
              <a:ext uri="{FF2B5EF4-FFF2-40B4-BE49-F238E27FC236}">
                <a16:creationId xmlns:a16="http://schemas.microsoft.com/office/drawing/2014/main" id="{4A8E8B9A-6781-E4EC-869B-628506A73315}"/>
              </a:ext>
            </a:extLst>
          </p:cNvPr>
          <p:cNvSpPr>
            <a:spLocks noGrp="1"/>
          </p:cNvSpPr>
          <p:nvPr>
            <p:ph type="body" idx="1"/>
          </p:nvPr>
        </p:nvSpPr>
        <p:spPr>
          <a:xfrm>
            <a:off x="835152" y="1868103"/>
            <a:ext cx="3291840" cy="450032"/>
          </a:xfrm>
        </p:spPr>
        <p:txBody>
          <a:bodyPr/>
          <a:lstStyle/>
          <a:p>
            <a:pPr algn="ctr"/>
            <a:r>
              <a:rPr lang="en-US" altLang="zh-TW" dirty="0"/>
              <a:t>C language array</a:t>
            </a:r>
          </a:p>
        </p:txBody>
      </p:sp>
      <p:graphicFrame>
        <p:nvGraphicFramePr>
          <p:cNvPr id="14" name="內容版面配置區 13">
            <a:extLst>
              <a:ext uri="{FF2B5EF4-FFF2-40B4-BE49-F238E27FC236}">
                <a16:creationId xmlns:a16="http://schemas.microsoft.com/office/drawing/2014/main" id="{9C048206-F2C9-F9C4-35D5-6B0E98458B63}"/>
              </a:ext>
            </a:extLst>
          </p:cNvPr>
          <p:cNvGraphicFramePr>
            <a:graphicFrameLocks noGrp="1"/>
          </p:cNvGraphicFramePr>
          <p:nvPr>
            <p:ph sz="half" idx="2"/>
            <p:extLst>
              <p:ext uri="{D42A27DB-BD31-4B8C-83A1-F6EECF244321}">
                <p14:modId xmlns:p14="http://schemas.microsoft.com/office/powerpoint/2010/main" val="423972522"/>
              </p:ext>
            </p:extLst>
          </p:nvPr>
        </p:nvGraphicFramePr>
        <p:xfrm>
          <a:off x="839788" y="2505075"/>
          <a:ext cx="3292475" cy="3987800"/>
        </p:xfrm>
        <a:graphic>
          <a:graphicData uri="http://schemas.openxmlformats.org/drawingml/2006/chart">
            <c:chart xmlns:c="http://schemas.openxmlformats.org/drawingml/2006/chart" xmlns:r="http://schemas.openxmlformats.org/officeDocument/2006/relationships" r:id="rId2"/>
          </a:graphicData>
        </a:graphic>
      </p:graphicFrame>
      <p:sp>
        <p:nvSpPr>
          <p:cNvPr id="5" name="文字版面配置區 4">
            <a:extLst>
              <a:ext uri="{FF2B5EF4-FFF2-40B4-BE49-F238E27FC236}">
                <a16:creationId xmlns:a16="http://schemas.microsoft.com/office/drawing/2014/main" id="{3B85AE28-B0E9-92A4-1BF6-D15AD2EFFF61}"/>
              </a:ext>
            </a:extLst>
          </p:cNvPr>
          <p:cNvSpPr>
            <a:spLocks noGrp="1"/>
          </p:cNvSpPr>
          <p:nvPr>
            <p:ph type="body" sz="quarter" idx="3"/>
          </p:nvPr>
        </p:nvSpPr>
        <p:spPr>
          <a:xfrm>
            <a:off x="4453573" y="1866800"/>
            <a:ext cx="3291840" cy="450033"/>
          </a:xfrm>
        </p:spPr>
        <p:txBody>
          <a:bodyPr/>
          <a:lstStyle/>
          <a:p>
            <a:pPr algn="ctr"/>
            <a:r>
              <a:rPr lang="en-US" altLang="zh-TW" dirty="0"/>
              <a:t>Std vector</a:t>
            </a:r>
            <a:endParaRPr lang="zh-TW" altLang="en-US" dirty="0"/>
          </a:p>
        </p:txBody>
      </p:sp>
      <p:graphicFrame>
        <p:nvGraphicFramePr>
          <p:cNvPr id="17" name="內容版面配置區 16">
            <a:extLst>
              <a:ext uri="{FF2B5EF4-FFF2-40B4-BE49-F238E27FC236}">
                <a16:creationId xmlns:a16="http://schemas.microsoft.com/office/drawing/2014/main" id="{7AEBA139-7440-D2B3-FF16-79398F54899D}"/>
              </a:ext>
            </a:extLst>
          </p:cNvPr>
          <p:cNvGraphicFramePr>
            <a:graphicFrameLocks noGrp="1"/>
          </p:cNvGraphicFramePr>
          <p:nvPr>
            <p:ph sz="quarter" idx="4"/>
            <p:extLst>
              <p:ext uri="{D42A27DB-BD31-4B8C-83A1-F6EECF244321}">
                <p14:modId xmlns:p14="http://schemas.microsoft.com/office/powerpoint/2010/main" val="1544562583"/>
              </p:ext>
            </p:extLst>
          </p:nvPr>
        </p:nvGraphicFramePr>
        <p:xfrm>
          <a:off x="4452938" y="2505075"/>
          <a:ext cx="3292475" cy="3987800"/>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字版面配置區 9">
            <a:extLst>
              <a:ext uri="{FF2B5EF4-FFF2-40B4-BE49-F238E27FC236}">
                <a16:creationId xmlns:a16="http://schemas.microsoft.com/office/drawing/2014/main" id="{A4DD91AD-5F9E-38FA-F748-A56A60C83795}"/>
              </a:ext>
            </a:extLst>
          </p:cNvPr>
          <p:cNvSpPr>
            <a:spLocks noGrp="1"/>
          </p:cNvSpPr>
          <p:nvPr>
            <p:ph type="body" sz="quarter" idx="13"/>
          </p:nvPr>
        </p:nvSpPr>
        <p:spPr>
          <a:xfrm>
            <a:off x="8061960" y="1866800"/>
            <a:ext cx="3291840" cy="450033"/>
          </a:xfrm>
        </p:spPr>
        <p:txBody>
          <a:bodyPr>
            <a:normAutofit/>
          </a:bodyPr>
          <a:lstStyle/>
          <a:p>
            <a:pPr algn="ctr"/>
            <a:r>
              <a:rPr lang="en-US" altLang="zh-TW" dirty="0"/>
              <a:t>Std array</a:t>
            </a:r>
            <a:endParaRPr lang="zh-TW" altLang="en-US" dirty="0"/>
          </a:p>
        </p:txBody>
      </p:sp>
      <p:graphicFrame>
        <p:nvGraphicFramePr>
          <p:cNvPr id="20" name="內容版面配置區 19">
            <a:extLst>
              <a:ext uri="{FF2B5EF4-FFF2-40B4-BE49-F238E27FC236}">
                <a16:creationId xmlns:a16="http://schemas.microsoft.com/office/drawing/2014/main" id="{4E23707D-2E3E-AB4F-2AA2-BBF7ADF4EBDD}"/>
              </a:ext>
            </a:extLst>
          </p:cNvPr>
          <p:cNvGraphicFramePr>
            <a:graphicFrameLocks noGrp="1"/>
          </p:cNvGraphicFramePr>
          <p:nvPr>
            <p:ph sz="quarter" idx="14"/>
            <p:extLst>
              <p:ext uri="{D42A27DB-BD31-4B8C-83A1-F6EECF244321}">
                <p14:modId xmlns:p14="http://schemas.microsoft.com/office/powerpoint/2010/main" val="1974438141"/>
              </p:ext>
            </p:extLst>
          </p:nvPr>
        </p:nvGraphicFramePr>
        <p:xfrm>
          <a:off x="8064500" y="2505074"/>
          <a:ext cx="3292475" cy="3987799"/>
        </p:xfrm>
        <a:graphic>
          <a:graphicData uri="http://schemas.openxmlformats.org/drawingml/2006/chart">
            <c:chart xmlns:c="http://schemas.openxmlformats.org/drawingml/2006/chart" xmlns:r="http://schemas.openxmlformats.org/officeDocument/2006/relationships" r:id="rId4"/>
          </a:graphicData>
        </a:graphic>
      </p:graphicFrame>
      <p:sp>
        <p:nvSpPr>
          <p:cNvPr id="22" name="矩形: 圓角 21">
            <a:extLst>
              <a:ext uri="{FF2B5EF4-FFF2-40B4-BE49-F238E27FC236}">
                <a16:creationId xmlns:a16="http://schemas.microsoft.com/office/drawing/2014/main" id="{8D75E2FB-BB22-300E-572D-F238283F7BC5}"/>
              </a:ext>
            </a:extLst>
          </p:cNvPr>
          <p:cNvSpPr/>
          <p:nvPr/>
        </p:nvSpPr>
        <p:spPr>
          <a:xfrm>
            <a:off x="4384532" y="1866799"/>
            <a:ext cx="3419887" cy="4626073"/>
          </a:xfrm>
          <a:prstGeom prst="round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圓角 22">
            <a:extLst>
              <a:ext uri="{FF2B5EF4-FFF2-40B4-BE49-F238E27FC236}">
                <a16:creationId xmlns:a16="http://schemas.microsoft.com/office/drawing/2014/main" id="{473C06A8-5E68-7E6D-8FD6-74ED9EA6B837}"/>
              </a:ext>
            </a:extLst>
          </p:cNvPr>
          <p:cNvSpPr/>
          <p:nvPr/>
        </p:nvSpPr>
        <p:spPr>
          <a:xfrm>
            <a:off x="771128" y="1866798"/>
            <a:ext cx="3419887" cy="4626073"/>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9086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圓角 20">
            <a:extLst>
              <a:ext uri="{FF2B5EF4-FFF2-40B4-BE49-F238E27FC236}">
                <a16:creationId xmlns:a16="http://schemas.microsoft.com/office/drawing/2014/main" id="{12E8A5AB-979D-CB36-EE36-B800DC1FBEA8}"/>
              </a:ext>
            </a:extLst>
          </p:cNvPr>
          <p:cNvSpPr/>
          <p:nvPr/>
        </p:nvSpPr>
        <p:spPr>
          <a:xfrm>
            <a:off x="8061960" y="1866800"/>
            <a:ext cx="3419887" cy="4626073"/>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19F72C2C-143D-D832-7391-45099134287A}"/>
              </a:ext>
            </a:extLst>
          </p:cNvPr>
          <p:cNvSpPr>
            <a:spLocks noGrp="1"/>
          </p:cNvSpPr>
          <p:nvPr>
            <p:ph type="title"/>
          </p:nvPr>
        </p:nvSpPr>
        <p:spPr/>
        <p:txBody>
          <a:bodyPr/>
          <a:lstStyle/>
          <a:p>
            <a:r>
              <a:rPr lang="en-US" altLang="zh-TW" dirty="0"/>
              <a:t>Int(10</a:t>
            </a:r>
            <a:r>
              <a:rPr lang="zh-TW" altLang="en-US" dirty="0"/>
              <a:t>萬</a:t>
            </a:r>
            <a:r>
              <a:rPr lang="en-US" altLang="zh-TW" dirty="0"/>
              <a:t>~50</a:t>
            </a:r>
            <a:r>
              <a:rPr lang="zh-TW" altLang="en-US" dirty="0"/>
              <a:t>萬</a:t>
            </a:r>
            <a:r>
              <a:rPr lang="en-US" altLang="zh-TW" dirty="0"/>
              <a:t>)</a:t>
            </a:r>
            <a:endParaRPr lang="zh-TW" altLang="en-US" dirty="0"/>
          </a:p>
        </p:txBody>
      </p:sp>
      <p:sp>
        <p:nvSpPr>
          <p:cNvPr id="3" name="文字版面配置區 2">
            <a:extLst>
              <a:ext uri="{FF2B5EF4-FFF2-40B4-BE49-F238E27FC236}">
                <a16:creationId xmlns:a16="http://schemas.microsoft.com/office/drawing/2014/main" id="{4A8E8B9A-6781-E4EC-869B-628506A73315}"/>
              </a:ext>
            </a:extLst>
          </p:cNvPr>
          <p:cNvSpPr>
            <a:spLocks noGrp="1"/>
          </p:cNvSpPr>
          <p:nvPr>
            <p:ph type="body" idx="1"/>
          </p:nvPr>
        </p:nvSpPr>
        <p:spPr>
          <a:xfrm>
            <a:off x="835152" y="1868103"/>
            <a:ext cx="3291840" cy="450032"/>
          </a:xfrm>
        </p:spPr>
        <p:txBody>
          <a:bodyPr/>
          <a:lstStyle/>
          <a:p>
            <a:pPr algn="ctr"/>
            <a:r>
              <a:rPr lang="en-US" altLang="zh-TW" dirty="0"/>
              <a:t>C language array</a:t>
            </a:r>
          </a:p>
        </p:txBody>
      </p:sp>
      <p:graphicFrame>
        <p:nvGraphicFramePr>
          <p:cNvPr id="14" name="內容版面配置區 13">
            <a:extLst>
              <a:ext uri="{FF2B5EF4-FFF2-40B4-BE49-F238E27FC236}">
                <a16:creationId xmlns:a16="http://schemas.microsoft.com/office/drawing/2014/main" id="{9C048206-F2C9-F9C4-35D5-6B0E98458B63}"/>
              </a:ext>
            </a:extLst>
          </p:cNvPr>
          <p:cNvGraphicFramePr>
            <a:graphicFrameLocks noGrp="1"/>
          </p:cNvGraphicFramePr>
          <p:nvPr>
            <p:ph sz="half" idx="2"/>
            <p:extLst>
              <p:ext uri="{D42A27DB-BD31-4B8C-83A1-F6EECF244321}">
                <p14:modId xmlns:p14="http://schemas.microsoft.com/office/powerpoint/2010/main" val="3684798135"/>
              </p:ext>
            </p:extLst>
          </p:nvPr>
        </p:nvGraphicFramePr>
        <p:xfrm>
          <a:off x="839788" y="2505075"/>
          <a:ext cx="3292475" cy="3987800"/>
        </p:xfrm>
        <a:graphic>
          <a:graphicData uri="http://schemas.openxmlformats.org/drawingml/2006/chart">
            <c:chart xmlns:c="http://schemas.openxmlformats.org/drawingml/2006/chart" xmlns:r="http://schemas.openxmlformats.org/officeDocument/2006/relationships" r:id="rId2"/>
          </a:graphicData>
        </a:graphic>
      </p:graphicFrame>
      <p:sp>
        <p:nvSpPr>
          <p:cNvPr id="5" name="文字版面配置區 4">
            <a:extLst>
              <a:ext uri="{FF2B5EF4-FFF2-40B4-BE49-F238E27FC236}">
                <a16:creationId xmlns:a16="http://schemas.microsoft.com/office/drawing/2014/main" id="{3B85AE28-B0E9-92A4-1BF6-D15AD2EFFF61}"/>
              </a:ext>
            </a:extLst>
          </p:cNvPr>
          <p:cNvSpPr>
            <a:spLocks noGrp="1"/>
          </p:cNvSpPr>
          <p:nvPr>
            <p:ph type="body" sz="quarter" idx="3"/>
          </p:nvPr>
        </p:nvSpPr>
        <p:spPr>
          <a:xfrm>
            <a:off x="4453573" y="1866800"/>
            <a:ext cx="3291840" cy="450033"/>
          </a:xfrm>
        </p:spPr>
        <p:txBody>
          <a:bodyPr/>
          <a:lstStyle/>
          <a:p>
            <a:pPr algn="ctr"/>
            <a:r>
              <a:rPr lang="en-US" altLang="zh-TW" dirty="0"/>
              <a:t>Std vector</a:t>
            </a:r>
            <a:endParaRPr lang="zh-TW" altLang="en-US" dirty="0"/>
          </a:p>
        </p:txBody>
      </p:sp>
      <p:graphicFrame>
        <p:nvGraphicFramePr>
          <p:cNvPr id="17" name="內容版面配置區 16">
            <a:extLst>
              <a:ext uri="{FF2B5EF4-FFF2-40B4-BE49-F238E27FC236}">
                <a16:creationId xmlns:a16="http://schemas.microsoft.com/office/drawing/2014/main" id="{7AEBA139-7440-D2B3-FF16-79398F54899D}"/>
              </a:ext>
            </a:extLst>
          </p:cNvPr>
          <p:cNvGraphicFramePr>
            <a:graphicFrameLocks noGrp="1"/>
          </p:cNvGraphicFramePr>
          <p:nvPr>
            <p:ph sz="quarter" idx="4"/>
            <p:extLst>
              <p:ext uri="{D42A27DB-BD31-4B8C-83A1-F6EECF244321}">
                <p14:modId xmlns:p14="http://schemas.microsoft.com/office/powerpoint/2010/main" val="3972586989"/>
              </p:ext>
            </p:extLst>
          </p:nvPr>
        </p:nvGraphicFramePr>
        <p:xfrm>
          <a:off x="4452938" y="2505075"/>
          <a:ext cx="3292475" cy="3987800"/>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字版面配置區 9">
            <a:extLst>
              <a:ext uri="{FF2B5EF4-FFF2-40B4-BE49-F238E27FC236}">
                <a16:creationId xmlns:a16="http://schemas.microsoft.com/office/drawing/2014/main" id="{A4DD91AD-5F9E-38FA-F748-A56A60C83795}"/>
              </a:ext>
            </a:extLst>
          </p:cNvPr>
          <p:cNvSpPr>
            <a:spLocks noGrp="1"/>
          </p:cNvSpPr>
          <p:nvPr>
            <p:ph type="body" sz="quarter" idx="13"/>
          </p:nvPr>
        </p:nvSpPr>
        <p:spPr>
          <a:xfrm>
            <a:off x="8061960" y="1866800"/>
            <a:ext cx="3291840" cy="450033"/>
          </a:xfrm>
        </p:spPr>
        <p:txBody>
          <a:bodyPr>
            <a:normAutofit/>
          </a:bodyPr>
          <a:lstStyle/>
          <a:p>
            <a:pPr algn="ctr"/>
            <a:r>
              <a:rPr lang="en-US" altLang="zh-TW" dirty="0"/>
              <a:t>Std array</a:t>
            </a:r>
            <a:endParaRPr lang="zh-TW" altLang="en-US" dirty="0"/>
          </a:p>
        </p:txBody>
      </p:sp>
      <p:graphicFrame>
        <p:nvGraphicFramePr>
          <p:cNvPr id="20" name="內容版面配置區 19">
            <a:extLst>
              <a:ext uri="{FF2B5EF4-FFF2-40B4-BE49-F238E27FC236}">
                <a16:creationId xmlns:a16="http://schemas.microsoft.com/office/drawing/2014/main" id="{4E23707D-2E3E-AB4F-2AA2-BBF7ADF4EBDD}"/>
              </a:ext>
            </a:extLst>
          </p:cNvPr>
          <p:cNvGraphicFramePr>
            <a:graphicFrameLocks noGrp="1"/>
          </p:cNvGraphicFramePr>
          <p:nvPr>
            <p:ph sz="quarter" idx="14"/>
            <p:extLst>
              <p:ext uri="{D42A27DB-BD31-4B8C-83A1-F6EECF244321}">
                <p14:modId xmlns:p14="http://schemas.microsoft.com/office/powerpoint/2010/main" val="465617634"/>
              </p:ext>
            </p:extLst>
          </p:nvPr>
        </p:nvGraphicFramePr>
        <p:xfrm>
          <a:off x="8064500" y="2505074"/>
          <a:ext cx="3292475" cy="3987799"/>
        </p:xfrm>
        <a:graphic>
          <a:graphicData uri="http://schemas.openxmlformats.org/drawingml/2006/chart">
            <c:chart xmlns:c="http://schemas.openxmlformats.org/drawingml/2006/chart" xmlns:r="http://schemas.openxmlformats.org/officeDocument/2006/relationships" r:id="rId4"/>
          </a:graphicData>
        </a:graphic>
      </p:graphicFrame>
      <p:sp>
        <p:nvSpPr>
          <p:cNvPr id="22" name="矩形: 圓角 21">
            <a:extLst>
              <a:ext uri="{FF2B5EF4-FFF2-40B4-BE49-F238E27FC236}">
                <a16:creationId xmlns:a16="http://schemas.microsoft.com/office/drawing/2014/main" id="{8D75E2FB-BB22-300E-572D-F238283F7BC5}"/>
              </a:ext>
            </a:extLst>
          </p:cNvPr>
          <p:cNvSpPr/>
          <p:nvPr/>
        </p:nvSpPr>
        <p:spPr>
          <a:xfrm>
            <a:off x="4384532" y="1866799"/>
            <a:ext cx="3419887" cy="4626073"/>
          </a:xfrm>
          <a:prstGeom prst="round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圓角 22">
            <a:extLst>
              <a:ext uri="{FF2B5EF4-FFF2-40B4-BE49-F238E27FC236}">
                <a16:creationId xmlns:a16="http://schemas.microsoft.com/office/drawing/2014/main" id="{473C06A8-5E68-7E6D-8FD6-74ED9EA6B837}"/>
              </a:ext>
            </a:extLst>
          </p:cNvPr>
          <p:cNvSpPr/>
          <p:nvPr/>
        </p:nvSpPr>
        <p:spPr>
          <a:xfrm>
            <a:off x="771128" y="1866798"/>
            <a:ext cx="3419887" cy="4626073"/>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71625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圓角 20">
            <a:extLst>
              <a:ext uri="{FF2B5EF4-FFF2-40B4-BE49-F238E27FC236}">
                <a16:creationId xmlns:a16="http://schemas.microsoft.com/office/drawing/2014/main" id="{12E8A5AB-979D-CB36-EE36-B800DC1FBEA8}"/>
              </a:ext>
            </a:extLst>
          </p:cNvPr>
          <p:cNvSpPr/>
          <p:nvPr/>
        </p:nvSpPr>
        <p:spPr>
          <a:xfrm>
            <a:off x="8061960" y="1866800"/>
            <a:ext cx="3419887" cy="4626073"/>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19F72C2C-143D-D832-7391-45099134287A}"/>
              </a:ext>
            </a:extLst>
          </p:cNvPr>
          <p:cNvSpPr>
            <a:spLocks noGrp="1"/>
          </p:cNvSpPr>
          <p:nvPr>
            <p:ph type="title"/>
          </p:nvPr>
        </p:nvSpPr>
        <p:spPr/>
        <p:txBody>
          <a:bodyPr/>
          <a:lstStyle/>
          <a:p>
            <a:r>
              <a:rPr lang="en-US" altLang="zh-TW" dirty="0"/>
              <a:t>Long(10</a:t>
            </a:r>
            <a:r>
              <a:rPr lang="zh-TW" altLang="en-US" dirty="0"/>
              <a:t>萬</a:t>
            </a:r>
            <a:r>
              <a:rPr lang="en-US" altLang="zh-TW" dirty="0"/>
              <a:t>~50</a:t>
            </a:r>
            <a:r>
              <a:rPr lang="zh-TW" altLang="en-US" dirty="0"/>
              <a:t>萬</a:t>
            </a:r>
            <a:r>
              <a:rPr lang="en-US" altLang="zh-TW" dirty="0"/>
              <a:t>)</a:t>
            </a:r>
            <a:endParaRPr lang="zh-TW" altLang="en-US" dirty="0"/>
          </a:p>
        </p:txBody>
      </p:sp>
      <p:sp>
        <p:nvSpPr>
          <p:cNvPr id="3" name="文字版面配置區 2">
            <a:extLst>
              <a:ext uri="{FF2B5EF4-FFF2-40B4-BE49-F238E27FC236}">
                <a16:creationId xmlns:a16="http://schemas.microsoft.com/office/drawing/2014/main" id="{4A8E8B9A-6781-E4EC-869B-628506A73315}"/>
              </a:ext>
            </a:extLst>
          </p:cNvPr>
          <p:cNvSpPr>
            <a:spLocks noGrp="1"/>
          </p:cNvSpPr>
          <p:nvPr>
            <p:ph type="body" idx="1"/>
          </p:nvPr>
        </p:nvSpPr>
        <p:spPr>
          <a:xfrm>
            <a:off x="835152" y="1868103"/>
            <a:ext cx="3291840" cy="450032"/>
          </a:xfrm>
        </p:spPr>
        <p:txBody>
          <a:bodyPr/>
          <a:lstStyle/>
          <a:p>
            <a:pPr algn="ctr"/>
            <a:r>
              <a:rPr lang="en-US" altLang="zh-TW" dirty="0"/>
              <a:t>C language array</a:t>
            </a:r>
          </a:p>
        </p:txBody>
      </p:sp>
      <p:graphicFrame>
        <p:nvGraphicFramePr>
          <p:cNvPr id="14" name="內容版面配置區 13">
            <a:extLst>
              <a:ext uri="{FF2B5EF4-FFF2-40B4-BE49-F238E27FC236}">
                <a16:creationId xmlns:a16="http://schemas.microsoft.com/office/drawing/2014/main" id="{9C048206-F2C9-F9C4-35D5-6B0E98458B63}"/>
              </a:ext>
            </a:extLst>
          </p:cNvPr>
          <p:cNvGraphicFramePr>
            <a:graphicFrameLocks noGrp="1"/>
          </p:cNvGraphicFramePr>
          <p:nvPr>
            <p:ph sz="half" idx="2"/>
            <p:extLst>
              <p:ext uri="{D42A27DB-BD31-4B8C-83A1-F6EECF244321}">
                <p14:modId xmlns:p14="http://schemas.microsoft.com/office/powerpoint/2010/main" val="450417339"/>
              </p:ext>
            </p:extLst>
          </p:nvPr>
        </p:nvGraphicFramePr>
        <p:xfrm>
          <a:off x="839788" y="2505075"/>
          <a:ext cx="3292475" cy="3987800"/>
        </p:xfrm>
        <a:graphic>
          <a:graphicData uri="http://schemas.openxmlformats.org/drawingml/2006/chart">
            <c:chart xmlns:c="http://schemas.openxmlformats.org/drawingml/2006/chart" xmlns:r="http://schemas.openxmlformats.org/officeDocument/2006/relationships" r:id="rId2"/>
          </a:graphicData>
        </a:graphic>
      </p:graphicFrame>
      <p:sp>
        <p:nvSpPr>
          <p:cNvPr id="5" name="文字版面配置區 4">
            <a:extLst>
              <a:ext uri="{FF2B5EF4-FFF2-40B4-BE49-F238E27FC236}">
                <a16:creationId xmlns:a16="http://schemas.microsoft.com/office/drawing/2014/main" id="{3B85AE28-B0E9-92A4-1BF6-D15AD2EFFF61}"/>
              </a:ext>
            </a:extLst>
          </p:cNvPr>
          <p:cNvSpPr>
            <a:spLocks noGrp="1"/>
          </p:cNvSpPr>
          <p:nvPr>
            <p:ph type="body" sz="quarter" idx="3"/>
          </p:nvPr>
        </p:nvSpPr>
        <p:spPr>
          <a:xfrm>
            <a:off x="4453573" y="1866800"/>
            <a:ext cx="3291840" cy="450033"/>
          </a:xfrm>
        </p:spPr>
        <p:txBody>
          <a:bodyPr/>
          <a:lstStyle/>
          <a:p>
            <a:pPr algn="ctr"/>
            <a:r>
              <a:rPr lang="en-US" altLang="zh-TW" dirty="0"/>
              <a:t>Std vector</a:t>
            </a:r>
            <a:endParaRPr lang="zh-TW" altLang="en-US" dirty="0"/>
          </a:p>
        </p:txBody>
      </p:sp>
      <p:graphicFrame>
        <p:nvGraphicFramePr>
          <p:cNvPr id="17" name="內容版面配置區 16">
            <a:extLst>
              <a:ext uri="{FF2B5EF4-FFF2-40B4-BE49-F238E27FC236}">
                <a16:creationId xmlns:a16="http://schemas.microsoft.com/office/drawing/2014/main" id="{7AEBA139-7440-D2B3-FF16-79398F54899D}"/>
              </a:ext>
            </a:extLst>
          </p:cNvPr>
          <p:cNvGraphicFramePr>
            <a:graphicFrameLocks noGrp="1"/>
          </p:cNvGraphicFramePr>
          <p:nvPr>
            <p:ph sz="quarter" idx="4"/>
            <p:extLst>
              <p:ext uri="{D42A27DB-BD31-4B8C-83A1-F6EECF244321}">
                <p14:modId xmlns:p14="http://schemas.microsoft.com/office/powerpoint/2010/main" val="1420575856"/>
              </p:ext>
            </p:extLst>
          </p:nvPr>
        </p:nvGraphicFramePr>
        <p:xfrm>
          <a:off x="4452938" y="2505075"/>
          <a:ext cx="3292475" cy="3987800"/>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字版面配置區 9">
            <a:extLst>
              <a:ext uri="{FF2B5EF4-FFF2-40B4-BE49-F238E27FC236}">
                <a16:creationId xmlns:a16="http://schemas.microsoft.com/office/drawing/2014/main" id="{A4DD91AD-5F9E-38FA-F748-A56A60C83795}"/>
              </a:ext>
            </a:extLst>
          </p:cNvPr>
          <p:cNvSpPr>
            <a:spLocks noGrp="1"/>
          </p:cNvSpPr>
          <p:nvPr>
            <p:ph type="body" sz="quarter" idx="13"/>
          </p:nvPr>
        </p:nvSpPr>
        <p:spPr>
          <a:xfrm>
            <a:off x="8061960" y="1866800"/>
            <a:ext cx="3291840" cy="450033"/>
          </a:xfrm>
        </p:spPr>
        <p:txBody>
          <a:bodyPr>
            <a:normAutofit/>
          </a:bodyPr>
          <a:lstStyle/>
          <a:p>
            <a:pPr algn="ctr"/>
            <a:r>
              <a:rPr lang="en-US" altLang="zh-TW" dirty="0"/>
              <a:t>Std array</a:t>
            </a:r>
            <a:endParaRPr lang="zh-TW" altLang="en-US" dirty="0"/>
          </a:p>
        </p:txBody>
      </p:sp>
      <p:graphicFrame>
        <p:nvGraphicFramePr>
          <p:cNvPr id="20" name="內容版面配置區 19">
            <a:extLst>
              <a:ext uri="{FF2B5EF4-FFF2-40B4-BE49-F238E27FC236}">
                <a16:creationId xmlns:a16="http://schemas.microsoft.com/office/drawing/2014/main" id="{4E23707D-2E3E-AB4F-2AA2-BBF7ADF4EBDD}"/>
              </a:ext>
            </a:extLst>
          </p:cNvPr>
          <p:cNvGraphicFramePr>
            <a:graphicFrameLocks noGrp="1"/>
          </p:cNvGraphicFramePr>
          <p:nvPr>
            <p:ph sz="quarter" idx="14"/>
            <p:extLst>
              <p:ext uri="{D42A27DB-BD31-4B8C-83A1-F6EECF244321}">
                <p14:modId xmlns:p14="http://schemas.microsoft.com/office/powerpoint/2010/main" val="474743965"/>
              </p:ext>
            </p:extLst>
          </p:nvPr>
        </p:nvGraphicFramePr>
        <p:xfrm>
          <a:off x="8064500" y="2505074"/>
          <a:ext cx="3292475" cy="3987799"/>
        </p:xfrm>
        <a:graphic>
          <a:graphicData uri="http://schemas.openxmlformats.org/drawingml/2006/chart">
            <c:chart xmlns:c="http://schemas.openxmlformats.org/drawingml/2006/chart" xmlns:r="http://schemas.openxmlformats.org/officeDocument/2006/relationships" r:id="rId4"/>
          </a:graphicData>
        </a:graphic>
      </p:graphicFrame>
      <p:sp>
        <p:nvSpPr>
          <p:cNvPr id="22" name="矩形: 圓角 21">
            <a:extLst>
              <a:ext uri="{FF2B5EF4-FFF2-40B4-BE49-F238E27FC236}">
                <a16:creationId xmlns:a16="http://schemas.microsoft.com/office/drawing/2014/main" id="{8D75E2FB-BB22-300E-572D-F238283F7BC5}"/>
              </a:ext>
            </a:extLst>
          </p:cNvPr>
          <p:cNvSpPr/>
          <p:nvPr/>
        </p:nvSpPr>
        <p:spPr>
          <a:xfrm>
            <a:off x="4384532" y="1866799"/>
            <a:ext cx="3419887" cy="4626073"/>
          </a:xfrm>
          <a:prstGeom prst="round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圓角 22">
            <a:extLst>
              <a:ext uri="{FF2B5EF4-FFF2-40B4-BE49-F238E27FC236}">
                <a16:creationId xmlns:a16="http://schemas.microsoft.com/office/drawing/2014/main" id="{473C06A8-5E68-7E6D-8FD6-74ED9EA6B837}"/>
              </a:ext>
            </a:extLst>
          </p:cNvPr>
          <p:cNvSpPr/>
          <p:nvPr/>
        </p:nvSpPr>
        <p:spPr>
          <a:xfrm>
            <a:off x="771128" y="1866798"/>
            <a:ext cx="3419887" cy="4626073"/>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61555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圓角 20">
            <a:extLst>
              <a:ext uri="{FF2B5EF4-FFF2-40B4-BE49-F238E27FC236}">
                <a16:creationId xmlns:a16="http://schemas.microsoft.com/office/drawing/2014/main" id="{12E8A5AB-979D-CB36-EE36-B800DC1FBEA8}"/>
              </a:ext>
            </a:extLst>
          </p:cNvPr>
          <p:cNvSpPr/>
          <p:nvPr/>
        </p:nvSpPr>
        <p:spPr>
          <a:xfrm>
            <a:off x="8061960" y="1866800"/>
            <a:ext cx="3419887" cy="4626073"/>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19F72C2C-143D-D832-7391-45099134287A}"/>
              </a:ext>
            </a:extLst>
          </p:cNvPr>
          <p:cNvSpPr>
            <a:spLocks noGrp="1"/>
          </p:cNvSpPr>
          <p:nvPr>
            <p:ph type="title"/>
          </p:nvPr>
        </p:nvSpPr>
        <p:spPr/>
        <p:txBody>
          <a:bodyPr/>
          <a:lstStyle/>
          <a:p>
            <a:r>
              <a:rPr lang="en-US" altLang="zh-TW" dirty="0"/>
              <a:t>Double(10</a:t>
            </a:r>
            <a:r>
              <a:rPr lang="zh-TW" altLang="en-US" dirty="0"/>
              <a:t>萬</a:t>
            </a:r>
            <a:r>
              <a:rPr lang="en-US" altLang="zh-TW" dirty="0"/>
              <a:t>~50</a:t>
            </a:r>
            <a:r>
              <a:rPr lang="zh-TW" altLang="en-US" dirty="0"/>
              <a:t>萬</a:t>
            </a:r>
            <a:r>
              <a:rPr lang="en-US" altLang="zh-TW" dirty="0"/>
              <a:t>)</a:t>
            </a:r>
            <a:endParaRPr lang="zh-TW" altLang="en-US" dirty="0"/>
          </a:p>
        </p:txBody>
      </p:sp>
      <p:sp>
        <p:nvSpPr>
          <p:cNvPr id="3" name="文字版面配置區 2">
            <a:extLst>
              <a:ext uri="{FF2B5EF4-FFF2-40B4-BE49-F238E27FC236}">
                <a16:creationId xmlns:a16="http://schemas.microsoft.com/office/drawing/2014/main" id="{4A8E8B9A-6781-E4EC-869B-628506A73315}"/>
              </a:ext>
            </a:extLst>
          </p:cNvPr>
          <p:cNvSpPr>
            <a:spLocks noGrp="1"/>
          </p:cNvSpPr>
          <p:nvPr>
            <p:ph type="body" idx="1"/>
          </p:nvPr>
        </p:nvSpPr>
        <p:spPr>
          <a:xfrm>
            <a:off x="835152" y="1868103"/>
            <a:ext cx="3291840" cy="450032"/>
          </a:xfrm>
        </p:spPr>
        <p:txBody>
          <a:bodyPr/>
          <a:lstStyle/>
          <a:p>
            <a:pPr algn="ctr"/>
            <a:r>
              <a:rPr lang="en-US" altLang="zh-TW" dirty="0"/>
              <a:t>C language array</a:t>
            </a:r>
          </a:p>
        </p:txBody>
      </p:sp>
      <p:graphicFrame>
        <p:nvGraphicFramePr>
          <p:cNvPr id="14" name="內容版面配置區 13">
            <a:extLst>
              <a:ext uri="{FF2B5EF4-FFF2-40B4-BE49-F238E27FC236}">
                <a16:creationId xmlns:a16="http://schemas.microsoft.com/office/drawing/2014/main" id="{9C048206-F2C9-F9C4-35D5-6B0E98458B63}"/>
              </a:ext>
            </a:extLst>
          </p:cNvPr>
          <p:cNvGraphicFramePr>
            <a:graphicFrameLocks noGrp="1"/>
          </p:cNvGraphicFramePr>
          <p:nvPr>
            <p:ph sz="half" idx="2"/>
            <p:extLst>
              <p:ext uri="{D42A27DB-BD31-4B8C-83A1-F6EECF244321}">
                <p14:modId xmlns:p14="http://schemas.microsoft.com/office/powerpoint/2010/main" val="3146347930"/>
              </p:ext>
            </p:extLst>
          </p:nvPr>
        </p:nvGraphicFramePr>
        <p:xfrm>
          <a:off x="839788" y="2505075"/>
          <a:ext cx="3292475" cy="3987800"/>
        </p:xfrm>
        <a:graphic>
          <a:graphicData uri="http://schemas.openxmlformats.org/drawingml/2006/chart">
            <c:chart xmlns:c="http://schemas.openxmlformats.org/drawingml/2006/chart" xmlns:r="http://schemas.openxmlformats.org/officeDocument/2006/relationships" r:id="rId2"/>
          </a:graphicData>
        </a:graphic>
      </p:graphicFrame>
      <p:sp>
        <p:nvSpPr>
          <p:cNvPr id="5" name="文字版面配置區 4">
            <a:extLst>
              <a:ext uri="{FF2B5EF4-FFF2-40B4-BE49-F238E27FC236}">
                <a16:creationId xmlns:a16="http://schemas.microsoft.com/office/drawing/2014/main" id="{3B85AE28-B0E9-92A4-1BF6-D15AD2EFFF61}"/>
              </a:ext>
            </a:extLst>
          </p:cNvPr>
          <p:cNvSpPr>
            <a:spLocks noGrp="1"/>
          </p:cNvSpPr>
          <p:nvPr>
            <p:ph type="body" sz="quarter" idx="3"/>
          </p:nvPr>
        </p:nvSpPr>
        <p:spPr>
          <a:xfrm>
            <a:off x="4453573" y="1866800"/>
            <a:ext cx="3291840" cy="450033"/>
          </a:xfrm>
        </p:spPr>
        <p:txBody>
          <a:bodyPr/>
          <a:lstStyle/>
          <a:p>
            <a:pPr algn="ctr"/>
            <a:r>
              <a:rPr lang="en-US" altLang="zh-TW" dirty="0"/>
              <a:t>Std vector</a:t>
            </a:r>
            <a:endParaRPr lang="zh-TW" altLang="en-US" dirty="0"/>
          </a:p>
        </p:txBody>
      </p:sp>
      <p:graphicFrame>
        <p:nvGraphicFramePr>
          <p:cNvPr id="17" name="內容版面配置區 16">
            <a:extLst>
              <a:ext uri="{FF2B5EF4-FFF2-40B4-BE49-F238E27FC236}">
                <a16:creationId xmlns:a16="http://schemas.microsoft.com/office/drawing/2014/main" id="{7AEBA139-7440-D2B3-FF16-79398F54899D}"/>
              </a:ext>
            </a:extLst>
          </p:cNvPr>
          <p:cNvGraphicFramePr>
            <a:graphicFrameLocks noGrp="1"/>
          </p:cNvGraphicFramePr>
          <p:nvPr>
            <p:ph sz="quarter" idx="4"/>
            <p:extLst>
              <p:ext uri="{D42A27DB-BD31-4B8C-83A1-F6EECF244321}">
                <p14:modId xmlns:p14="http://schemas.microsoft.com/office/powerpoint/2010/main" val="4241613388"/>
              </p:ext>
            </p:extLst>
          </p:nvPr>
        </p:nvGraphicFramePr>
        <p:xfrm>
          <a:off x="4452938" y="2505075"/>
          <a:ext cx="3292475" cy="3987800"/>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字版面配置區 9">
            <a:extLst>
              <a:ext uri="{FF2B5EF4-FFF2-40B4-BE49-F238E27FC236}">
                <a16:creationId xmlns:a16="http://schemas.microsoft.com/office/drawing/2014/main" id="{A4DD91AD-5F9E-38FA-F748-A56A60C83795}"/>
              </a:ext>
            </a:extLst>
          </p:cNvPr>
          <p:cNvSpPr>
            <a:spLocks noGrp="1"/>
          </p:cNvSpPr>
          <p:nvPr>
            <p:ph type="body" sz="quarter" idx="13"/>
          </p:nvPr>
        </p:nvSpPr>
        <p:spPr>
          <a:xfrm>
            <a:off x="8061960" y="1866800"/>
            <a:ext cx="3291840" cy="450033"/>
          </a:xfrm>
        </p:spPr>
        <p:txBody>
          <a:bodyPr>
            <a:normAutofit/>
          </a:bodyPr>
          <a:lstStyle/>
          <a:p>
            <a:pPr algn="ctr"/>
            <a:r>
              <a:rPr lang="en-US" altLang="zh-TW" dirty="0"/>
              <a:t>Std array</a:t>
            </a:r>
            <a:endParaRPr lang="zh-TW" altLang="en-US" dirty="0"/>
          </a:p>
        </p:txBody>
      </p:sp>
      <p:graphicFrame>
        <p:nvGraphicFramePr>
          <p:cNvPr id="20" name="內容版面配置區 19">
            <a:extLst>
              <a:ext uri="{FF2B5EF4-FFF2-40B4-BE49-F238E27FC236}">
                <a16:creationId xmlns:a16="http://schemas.microsoft.com/office/drawing/2014/main" id="{4E23707D-2E3E-AB4F-2AA2-BBF7ADF4EBDD}"/>
              </a:ext>
            </a:extLst>
          </p:cNvPr>
          <p:cNvGraphicFramePr>
            <a:graphicFrameLocks noGrp="1"/>
          </p:cNvGraphicFramePr>
          <p:nvPr>
            <p:ph sz="quarter" idx="14"/>
            <p:extLst>
              <p:ext uri="{D42A27DB-BD31-4B8C-83A1-F6EECF244321}">
                <p14:modId xmlns:p14="http://schemas.microsoft.com/office/powerpoint/2010/main" val="2125184491"/>
              </p:ext>
            </p:extLst>
          </p:nvPr>
        </p:nvGraphicFramePr>
        <p:xfrm>
          <a:off x="8064500" y="2505074"/>
          <a:ext cx="3292475" cy="3987799"/>
        </p:xfrm>
        <a:graphic>
          <a:graphicData uri="http://schemas.openxmlformats.org/drawingml/2006/chart">
            <c:chart xmlns:c="http://schemas.openxmlformats.org/drawingml/2006/chart" xmlns:r="http://schemas.openxmlformats.org/officeDocument/2006/relationships" r:id="rId4"/>
          </a:graphicData>
        </a:graphic>
      </p:graphicFrame>
      <p:sp>
        <p:nvSpPr>
          <p:cNvPr id="22" name="矩形: 圓角 21">
            <a:extLst>
              <a:ext uri="{FF2B5EF4-FFF2-40B4-BE49-F238E27FC236}">
                <a16:creationId xmlns:a16="http://schemas.microsoft.com/office/drawing/2014/main" id="{8D75E2FB-BB22-300E-572D-F238283F7BC5}"/>
              </a:ext>
            </a:extLst>
          </p:cNvPr>
          <p:cNvSpPr/>
          <p:nvPr/>
        </p:nvSpPr>
        <p:spPr>
          <a:xfrm>
            <a:off x="4384532" y="1866799"/>
            <a:ext cx="3419887" cy="4626073"/>
          </a:xfrm>
          <a:prstGeom prst="round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圓角 22">
            <a:extLst>
              <a:ext uri="{FF2B5EF4-FFF2-40B4-BE49-F238E27FC236}">
                <a16:creationId xmlns:a16="http://schemas.microsoft.com/office/drawing/2014/main" id="{473C06A8-5E68-7E6D-8FD6-74ED9EA6B837}"/>
              </a:ext>
            </a:extLst>
          </p:cNvPr>
          <p:cNvSpPr/>
          <p:nvPr/>
        </p:nvSpPr>
        <p:spPr>
          <a:xfrm>
            <a:off x="771128" y="1866798"/>
            <a:ext cx="3419887" cy="4626073"/>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24333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圓角 20">
            <a:extLst>
              <a:ext uri="{FF2B5EF4-FFF2-40B4-BE49-F238E27FC236}">
                <a16:creationId xmlns:a16="http://schemas.microsoft.com/office/drawing/2014/main" id="{12E8A5AB-979D-CB36-EE36-B800DC1FBEA8}"/>
              </a:ext>
            </a:extLst>
          </p:cNvPr>
          <p:cNvSpPr/>
          <p:nvPr/>
        </p:nvSpPr>
        <p:spPr>
          <a:xfrm>
            <a:off x="8061960" y="1866800"/>
            <a:ext cx="3419887" cy="4626073"/>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19F72C2C-143D-D832-7391-45099134287A}"/>
              </a:ext>
            </a:extLst>
          </p:cNvPr>
          <p:cNvSpPr>
            <a:spLocks noGrp="1"/>
          </p:cNvSpPr>
          <p:nvPr>
            <p:ph type="title"/>
          </p:nvPr>
        </p:nvSpPr>
        <p:spPr/>
        <p:txBody>
          <a:bodyPr/>
          <a:lstStyle/>
          <a:p>
            <a:r>
              <a:rPr lang="en-US" altLang="zh-TW" dirty="0"/>
              <a:t>Float(10</a:t>
            </a:r>
            <a:r>
              <a:rPr lang="zh-TW" altLang="en-US" dirty="0"/>
              <a:t>萬</a:t>
            </a:r>
            <a:r>
              <a:rPr lang="en-US" altLang="zh-TW" dirty="0"/>
              <a:t>~50</a:t>
            </a:r>
            <a:r>
              <a:rPr lang="zh-TW" altLang="en-US" dirty="0"/>
              <a:t>萬</a:t>
            </a:r>
            <a:r>
              <a:rPr lang="en-US" altLang="zh-TW" dirty="0"/>
              <a:t>)</a:t>
            </a:r>
            <a:endParaRPr lang="zh-TW" altLang="en-US" dirty="0"/>
          </a:p>
        </p:txBody>
      </p:sp>
      <p:sp>
        <p:nvSpPr>
          <p:cNvPr id="3" name="文字版面配置區 2">
            <a:extLst>
              <a:ext uri="{FF2B5EF4-FFF2-40B4-BE49-F238E27FC236}">
                <a16:creationId xmlns:a16="http://schemas.microsoft.com/office/drawing/2014/main" id="{4A8E8B9A-6781-E4EC-869B-628506A73315}"/>
              </a:ext>
            </a:extLst>
          </p:cNvPr>
          <p:cNvSpPr>
            <a:spLocks noGrp="1"/>
          </p:cNvSpPr>
          <p:nvPr>
            <p:ph type="body" idx="1"/>
          </p:nvPr>
        </p:nvSpPr>
        <p:spPr>
          <a:xfrm>
            <a:off x="835152" y="1868103"/>
            <a:ext cx="3291840" cy="450032"/>
          </a:xfrm>
        </p:spPr>
        <p:txBody>
          <a:bodyPr/>
          <a:lstStyle/>
          <a:p>
            <a:pPr algn="ctr"/>
            <a:r>
              <a:rPr lang="en-US" altLang="zh-TW" dirty="0"/>
              <a:t>C language array</a:t>
            </a:r>
          </a:p>
        </p:txBody>
      </p:sp>
      <p:graphicFrame>
        <p:nvGraphicFramePr>
          <p:cNvPr id="14" name="內容版面配置區 13">
            <a:extLst>
              <a:ext uri="{FF2B5EF4-FFF2-40B4-BE49-F238E27FC236}">
                <a16:creationId xmlns:a16="http://schemas.microsoft.com/office/drawing/2014/main" id="{9C048206-F2C9-F9C4-35D5-6B0E98458B63}"/>
              </a:ext>
            </a:extLst>
          </p:cNvPr>
          <p:cNvGraphicFramePr>
            <a:graphicFrameLocks noGrp="1"/>
          </p:cNvGraphicFramePr>
          <p:nvPr>
            <p:ph sz="half" idx="2"/>
            <p:extLst>
              <p:ext uri="{D42A27DB-BD31-4B8C-83A1-F6EECF244321}">
                <p14:modId xmlns:p14="http://schemas.microsoft.com/office/powerpoint/2010/main" val="3511500412"/>
              </p:ext>
            </p:extLst>
          </p:nvPr>
        </p:nvGraphicFramePr>
        <p:xfrm>
          <a:off x="839788" y="2505075"/>
          <a:ext cx="3292475" cy="3987800"/>
        </p:xfrm>
        <a:graphic>
          <a:graphicData uri="http://schemas.openxmlformats.org/drawingml/2006/chart">
            <c:chart xmlns:c="http://schemas.openxmlformats.org/drawingml/2006/chart" xmlns:r="http://schemas.openxmlformats.org/officeDocument/2006/relationships" r:id="rId2"/>
          </a:graphicData>
        </a:graphic>
      </p:graphicFrame>
      <p:sp>
        <p:nvSpPr>
          <p:cNvPr id="5" name="文字版面配置區 4">
            <a:extLst>
              <a:ext uri="{FF2B5EF4-FFF2-40B4-BE49-F238E27FC236}">
                <a16:creationId xmlns:a16="http://schemas.microsoft.com/office/drawing/2014/main" id="{3B85AE28-B0E9-92A4-1BF6-D15AD2EFFF61}"/>
              </a:ext>
            </a:extLst>
          </p:cNvPr>
          <p:cNvSpPr>
            <a:spLocks noGrp="1"/>
          </p:cNvSpPr>
          <p:nvPr>
            <p:ph type="body" sz="quarter" idx="3"/>
          </p:nvPr>
        </p:nvSpPr>
        <p:spPr>
          <a:xfrm>
            <a:off x="4453573" y="1866800"/>
            <a:ext cx="3291840" cy="450033"/>
          </a:xfrm>
        </p:spPr>
        <p:txBody>
          <a:bodyPr/>
          <a:lstStyle/>
          <a:p>
            <a:pPr algn="ctr"/>
            <a:r>
              <a:rPr lang="en-US" altLang="zh-TW" dirty="0"/>
              <a:t>Std vector</a:t>
            </a:r>
            <a:endParaRPr lang="zh-TW" altLang="en-US" dirty="0"/>
          </a:p>
        </p:txBody>
      </p:sp>
      <p:graphicFrame>
        <p:nvGraphicFramePr>
          <p:cNvPr id="17" name="內容版面配置區 16">
            <a:extLst>
              <a:ext uri="{FF2B5EF4-FFF2-40B4-BE49-F238E27FC236}">
                <a16:creationId xmlns:a16="http://schemas.microsoft.com/office/drawing/2014/main" id="{7AEBA139-7440-D2B3-FF16-79398F54899D}"/>
              </a:ext>
            </a:extLst>
          </p:cNvPr>
          <p:cNvGraphicFramePr>
            <a:graphicFrameLocks noGrp="1"/>
          </p:cNvGraphicFramePr>
          <p:nvPr>
            <p:ph sz="quarter" idx="4"/>
            <p:extLst>
              <p:ext uri="{D42A27DB-BD31-4B8C-83A1-F6EECF244321}">
                <p14:modId xmlns:p14="http://schemas.microsoft.com/office/powerpoint/2010/main" val="1598951410"/>
              </p:ext>
            </p:extLst>
          </p:nvPr>
        </p:nvGraphicFramePr>
        <p:xfrm>
          <a:off x="4452938" y="2505075"/>
          <a:ext cx="3292475" cy="3987800"/>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字版面配置區 9">
            <a:extLst>
              <a:ext uri="{FF2B5EF4-FFF2-40B4-BE49-F238E27FC236}">
                <a16:creationId xmlns:a16="http://schemas.microsoft.com/office/drawing/2014/main" id="{A4DD91AD-5F9E-38FA-F748-A56A60C83795}"/>
              </a:ext>
            </a:extLst>
          </p:cNvPr>
          <p:cNvSpPr>
            <a:spLocks noGrp="1"/>
          </p:cNvSpPr>
          <p:nvPr>
            <p:ph type="body" sz="quarter" idx="13"/>
          </p:nvPr>
        </p:nvSpPr>
        <p:spPr>
          <a:xfrm>
            <a:off x="8061960" y="1866800"/>
            <a:ext cx="3291840" cy="450033"/>
          </a:xfrm>
        </p:spPr>
        <p:txBody>
          <a:bodyPr>
            <a:normAutofit/>
          </a:bodyPr>
          <a:lstStyle/>
          <a:p>
            <a:pPr algn="ctr"/>
            <a:r>
              <a:rPr lang="en-US" altLang="zh-TW" dirty="0"/>
              <a:t>Std array</a:t>
            </a:r>
            <a:endParaRPr lang="zh-TW" altLang="en-US" dirty="0"/>
          </a:p>
        </p:txBody>
      </p:sp>
      <p:graphicFrame>
        <p:nvGraphicFramePr>
          <p:cNvPr id="20" name="內容版面配置區 19">
            <a:extLst>
              <a:ext uri="{FF2B5EF4-FFF2-40B4-BE49-F238E27FC236}">
                <a16:creationId xmlns:a16="http://schemas.microsoft.com/office/drawing/2014/main" id="{4E23707D-2E3E-AB4F-2AA2-BBF7ADF4EBDD}"/>
              </a:ext>
            </a:extLst>
          </p:cNvPr>
          <p:cNvGraphicFramePr>
            <a:graphicFrameLocks noGrp="1"/>
          </p:cNvGraphicFramePr>
          <p:nvPr>
            <p:ph sz="quarter" idx="14"/>
            <p:extLst>
              <p:ext uri="{D42A27DB-BD31-4B8C-83A1-F6EECF244321}">
                <p14:modId xmlns:p14="http://schemas.microsoft.com/office/powerpoint/2010/main" val="4172283197"/>
              </p:ext>
            </p:extLst>
          </p:nvPr>
        </p:nvGraphicFramePr>
        <p:xfrm>
          <a:off x="8064500" y="2505074"/>
          <a:ext cx="3292475" cy="3987799"/>
        </p:xfrm>
        <a:graphic>
          <a:graphicData uri="http://schemas.openxmlformats.org/drawingml/2006/chart">
            <c:chart xmlns:c="http://schemas.openxmlformats.org/drawingml/2006/chart" xmlns:r="http://schemas.openxmlformats.org/officeDocument/2006/relationships" r:id="rId4"/>
          </a:graphicData>
        </a:graphic>
      </p:graphicFrame>
      <p:sp>
        <p:nvSpPr>
          <p:cNvPr id="22" name="矩形: 圓角 21">
            <a:extLst>
              <a:ext uri="{FF2B5EF4-FFF2-40B4-BE49-F238E27FC236}">
                <a16:creationId xmlns:a16="http://schemas.microsoft.com/office/drawing/2014/main" id="{8D75E2FB-BB22-300E-572D-F238283F7BC5}"/>
              </a:ext>
            </a:extLst>
          </p:cNvPr>
          <p:cNvSpPr/>
          <p:nvPr/>
        </p:nvSpPr>
        <p:spPr>
          <a:xfrm>
            <a:off x="4384532" y="1866799"/>
            <a:ext cx="3419887" cy="4626073"/>
          </a:xfrm>
          <a:prstGeom prst="round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圓角 22">
            <a:extLst>
              <a:ext uri="{FF2B5EF4-FFF2-40B4-BE49-F238E27FC236}">
                <a16:creationId xmlns:a16="http://schemas.microsoft.com/office/drawing/2014/main" id="{473C06A8-5E68-7E6D-8FD6-74ED9EA6B837}"/>
              </a:ext>
            </a:extLst>
          </p:cNvPr>
          <p:cNvSpPr/>
          <p:nvPr/>
        </p:nvSpPr>
        <p:spPr>
          <a:xfrm>
            <a:off x="771128" y="1866798"/>
            <a:ext cx="3419887" cy="4626073"/>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25620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9706C9-F26D-46CA-93BF-8C27012F6B12}"/>
              </a:ext>
            </a:extLst>
          </p:cNvPr>
          <p:cNvSpPr>
            <a:spLocks noGrp="1"/>
          </p:cNvSpPr>
          <p:nvPr>
            <p:ph type="title"/>
          </p:nvPr>
        </p:nvSpPr>
        <p:spPr/>
        <p:txBody>
          <a:bodyPr rtlCol="0">
            <a:normAutofit/>
          </a:bodyPr>
          <a:lstStyle/>
          <a:p>
            <a:pPr rtl="0"/>
            <a:r>
              <a:rPr lang="zh-TW" altLang="en-US" sz="5000" dirty="0"/>
              <a:t>心得</a:t>
            </a:r>
            <a:endParaRPr lang="zh-TW" altLang="en-US" sz="5000" dirty="0">
              <a:latin typeface="Microsoft JhengHei UI" panose="020B0604030504040204" pitchFamily="34" charset="-120"/>
              <a:ea typeface="Microsoft JhengHei UI" panose="020B0604030504040204" pitchFamily="34" charset="-120"/>
            </a:endParaRPr>
          </a:p>
        </p:txBody>
      </p:sp>
      <p:sp>
        <p:nvSpPr>
          <p:cNvPr id="8" name="內容版面配置區 7">
            <a:extLst>
              <a:ext uri="{FF2B5EF4-FFF2-40B4-BE49-F238E27FC236}">
                <a16:creationId xmlns:a16="http://schemas.microsoft.com/office/drawing/2014/main" id="{2E7AFA19-06B2-59B7-09C2-9E81F2F0604F}"/>
              </a:ext>
            </a:extLst>
          </p:cNvPr>
          <p:cNvSpPr>
            <a:spLocks noGrp="1"/>
          </p:cNvSpPr>
          <p:nvPr>
            <p:ph idx="1"/>
          </p:nvPr>
        </p:nvSpPr>
        <p:spPr>
          <a:xfrm>
            <a:off x="6096000" y="1234440"/>
            <a:ext cx="5662273" cy="4440496"/>
          </a:xfrm>
        </p:spPr>
        <p:txBody>
          <a:bodyPr>
            <a:normAutofit/>
          </a:bodyPr>
          <a:lstStyle/>
          <a:p>
            <a:r>
              <a:rPr lang="en-US" altLang="zh-TW" dirty="0"/>
              <a:t>	</a:t>
            </a:r>
            <a:r>
              <a:rPr lang="zh-TW" altLang="en-US" dirty="0"/>
              <a:t>透過這次的作業，不僅讓我對四種排序法更加熟悉，並且能透過各種型態所跑出來的數值來了解每個排序法的實際的效率。</a:t>
            </a:r>
            <a:endParaRPr lang="en-US" altLang="zh-TW" dirty="0"/>
          </a:p>
          <a:p>
            <a:r>
              <a:rPr lang="en-US" altLang="zh-TW" dirty="0"/>
              <a:t>	</a:t>
            </a:r>
            <a:r>
              <a:rPr lang="zh-TW" altLang="en-US" dirty="0"/>
              <a:t>過程中遇到像</a:t>
            </a:r>
            <a:r>
              <a:rPr lang="en-US" altLang="zh-TW" dirty="0"/>
              <a:t>C</a:t>
            </a:r>
            <a:r>
              <a:rPr lang="zh-TW" altLang="en-US" dirty="0"/>
              <a:t> </a:t>
            </a:r>
            <a:r>
              <a:rPr lang="en-US" altLang="zh-TW" dirty="0"/>
              <a:t>language array</a:t>
            </a:r>
            <a:r>
              <a:rPr lang="zh-TW" altLang="en-US" dirty="0"/>
              <a:t>需要使用動態陣列、</a:t>
            </a:r>
            <a:r>
              <a:rPr lang="en-US" altLang="zh-TW" dirty="0"/>
              <a:t>vector</a:t>
            </a:r>
            <a:r>
              <a:rPr lang="zh-TW" altLang="en-US" dirty="0"/>
              <a:t>需要用</a:t>
            </a:r>
            <a:r>
              <a:rPr lang="en-US" altLang="zh-TW" dirty="0"/>
              <a:t>clear()</a:t>
            </a:r>
            <a:r>
              <a:rPr lang="zh-TW" altLang="en-US" dirty="0"/>
              <a:t>來刪除資料，否則會使程式吃掉過多記憶體空間</a:t>
            </a:r>
            <a:r>
              <a:rPr lang="en-US" altLang="zh-TW" dirty="0"/>
              <a:t>…</a:t>
            </a:r>
            <a:r>
              <a:rPr lang="zh-TW" altLang="en-US" dirty="0"/>
              <a:t>等。</a:t>
            </a:r>
            <a:endParaRPr lang="en-US" altLang="zh-TW" dirty="0"/>
          </a:p>
          <a:p>
            <a:r>
              <a:rPr lang="en-US" altLang="zh-TW" dirty="0"/>
              <a:t>	</a:t>
            </a:r>
            <a:r>
              <a:rPr lang="zh-TW" altLang="en-US" dirty="0"/>
              <a:t>最後謝謝老師、助教及同學在邏輯和語法上面提供更簡潔及更有效率的寫法，讓我能完成這份作業。</a:t>
            </a:r>
          </a:p>
        </p:txBody>
      </p:sp>
    </p:spTree>
    <p:extLst>
      <p:ext uri="{BB962C8B-B14F-4D97-AF65-F5344CB8AC3E}">
        <p14:creationId xmlns:p14="http://schemas.microsoft.com/office/powerpoint/2010/main" val="962258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40000">
              <a:schemeClr val="accent5">
                <a:lumMod val="60000"/>
                <a:lumOff val="40000"/>
              </a:schemeClr>
            </a:gs>
            <a:gs pos="72000">
              <a:schemeClr val="accent4">
                <a:lumMod val="20000"/>
                <a:lumOff val="80000"/>
              </a:schemeClr>
            </a:gs>
          </a:gsLst>
          <a:lin ang="2700000" scaled="1"/>
        </a:gradFill>
        <a:effectLst/>
      </p:bgPr>
    </p:bg>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4E808D1D-FE92-499E-982B-315DCF987C64}"/>
              </a:ext>
            </a:extLst>
          </p:cNvPr>
          <p:cNvSpPr>
            <a:spLocks noGrp="1"/>
          </p:cNvSpPr>
          <p:nvPr>
            <p:ph type="title"/>
          </p:nvPr>
        </p:nvSpPr>
        <p:spPr>
          <a:xfrm>
            <a:off x="3053509" y="467079"/>
            <a:ext cx="5923842" cy="5923842"/>
          </a:xfrm>
          <a:solidFill>
            <a:schemeClr val="accent2">
              <a:lumMod val="60000"/>
              <a:lumOff val="40000"/>
            </a:schemeClr>
          </a:solidFill>
        </p:spPr>
        <p:txBody>
          <a:bodyPr rtlCol="0"/>
          <a:lstStyle/>
          <a:p>
            <a:pPr rtl="0">
              <a:lnSpc>
                <a:spcPct val="100000"/>
              </a:lnSpc>
            </a:pPr>
            <a:r>
              <a:rPr lang="zh-TW" altLang="en-US" dirty="0"/>
              <a:t> </a:t>
            </a:r>
            <a:br>
              <a:rPr lang="en-US" altLang="zh-TW" dirty="0"/>
            </a:br>
            <a:endParaRPr lang="zh-TW" altLang="en-US" dirty="0">
              <a:latin typeface="Microsoft JhengHei UI" panose="020B0604030504040204" pitchFamily="34" charset="-120"/>
              <a:ea typeface="Microsoft JhengHei UI" panose="020B0604030504040204" pitchFamily="34" charset="-120"/>
            </a:endParaRPr>
          </a:p>
        </p:txBody>
      </p:sp>
      <p:sp>
        <p:nvSpPr>
          <p:cNvPr id="9" name="文字版面配置區 8">
            <a:extLst>
              <a:ext uri="{FF2B5EF4-FFF2-40B4-BE49-F238E27FC236}">
                <a16:creationId xmlns:a16="http://schemas.microsoft.com/office/drawing/2014/main" id="{23EE02E7-DD32-447E-A951-9BFA2CED01F5}"/>
              </a:ext>
            </a:extLst>
          </p:cNvPr>
          <p:cNvSpPr>
            <a:spLocks noGrp="1"/>
          </p:cNvSpPr>
          <p:nvPr>
            <p:ph type="body" idx="1"/>
          </p:nvPr>
        </p:nvSpPr>
        <p:spPr/>
        <p:txBody>
          <a:bodyPr rtlCol="0"/>
          <a:lstStyle/>
          <a:p>
            <a:pPr rtl="0"/>
            <a:r>
              <a:rPr lang="zh-TW" altLang="en-US" dirty="0">
                <a:latin typeface="Microsoft JhengHei UI" panose="020B0604030504040204" pitchFamily="34" charset="-120"/>
                <a:ea typeface="Microsoft JhengHei UI" panose="020B0604030504040204" pitchFamily="34" charset="-120"/>
              </a:rPr>
              <a:t> </a:t>
            </a:r>
          </a:p>
        </p:txBody>
      </p:sp>
      <p:sp>
        <p:nvSpPr>
          <p:cNvPr id="14" name="弧線 13">
            <a:extLst>
              <a:ext uri="{FF2B5EF4-FFF2-40B4-BE49-F238E27FC236}">
                <a16:creationId xmlns:a16="http://schemas.microsoft.com/office/drawing/2014/main" id="{FE1CEAEF-A1EC-4CA7-BEC1-407418518AC8}"/>
              </a:ext>
              <a:ext uri="{C183D7F6-B498-43B3-948B-1728B52AA6E4}">
                <adec:decorative xmlns:adec="http://schemas.microsoft.com/office/drawing/2017/decorative" val="1"/>
              </a:ext>
            </a:extLst>
          </p:cNvPr>
          <p:cNvSpPr/>
          <p:nvPr/>
        </p:nvSpPr>
        <p:spPr>
          <a:xfrm rot="9366740" flipV="1">
            <a:off x="2607299" y="8363"/>
            <a:ext cx="6816262" cy="6816262"/>
          </a:xfrm>
          <a:prstGeom prst="arc">
            <a:avLst>
              <a:gd name="adj1" fmla="val 16200000"/>
              <a:gd name="adj2" fmla="val 20363479"/>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a:ln>
                <a:noFill/>
              </a:ln>
              <a:solidFill>
                <a:prstClr val="black"/>
              </a:solidFill>
              <a:effectLst/>
              <a:uLnTx/>
              <a:uFillTx/>
              <a:latin typeface="Microsoft JhengHei UI" panose="020B0604030504040204" pitchFamily="34" charset="-120"/>
              <a:ea typeface="Microsoft JhengHei UI" panose="020B0604030504040204" pitchFamily="34" charset="-120"/>
            </a:endParaRPr>
          </a:p>
        </p:txBody>
      </p:sp>
      <p:sp>
        <p:nvSpPr>
          <p:cNvPr id="16" name="橢圓​​ 15">
            <a:extLst>
              <a:ext uri="{FF2B5EF4-FFF2-40B4-BE49-F238E27FC236}">
                <a16:creationId xmlns:a16="http://schemas.microsoft.com/office/drawing/2014/main" id="{2FD37EC2-A256-4365-B98A-9FC89FE7E260}"/>
              </a:ext>
              <a:ext uri="{C183D7F6-B498-43B3-948B-1728B52AA6E4}">
                <adec:decorative xmlns:adec="http://schemas.microsoft.com/office/drawing/2017/decorative" val="1"/>
              </a:ext>
            </a:extLst>
          </p:cNvPr>
          <p:cNvSpPr/>
          <p:nvPr/>
        </p:nvSpPr>
        <p:spPr>
          <a:xfrm>
            <a:off x="8153400" y="4609861"/>
            <a:ext cx="873032" cy="84934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sp>
        <p:nvSpPr>
          <p:cNvPr id="11" name="矩形 10">
            <a:extLst>
              <a:ext uri="{FF2B5EF4-FFF2-40B4-BE49-F238E27FC236}">
                <a16:creationId xmlns:a16="http://schemas.microsoft.com/office/drawing/2014/main" id="{E421909E-92A9-A3BC-BD8C-255155162FFE}"/>
              </a:ext>
            </a:extLst>
          </p:cNvPr>
          <p:cNvSpPr/>
          <p:nvPr/>
        </p:nvSpPr>
        <p:spPr>
          <a:xfrm>
            <a:off x="3100600" y="3062551"/>
            <a:ext cx="5829660" cy="707886"/>
          </a:xfrm>
          <a:prstGeom prst="rect">
            <a:avLst/>
          </a:prstGeom>
          <a:noFill/>
        </p:spPr>
        <p:txBody>
          <a:bodyPr wrap="square" lIns="91440" tIns="45720" rIns="91440" bIns="45720">
            <a:spAutoFit/>
          </a:bodyPr>
          <a:lstStyle/>
          <a:p>
            <a:pPr algn="ctr"/>
            <a:r>
              <a:rPr lang="en-US" altLang="zh-TW" sz="4000" dirty="0">
                <a:solidFill>
                  <a:schemeClr val="bg1"/>
                </a:solidFill>
              </a:rPr>
              <a:t>Thanks for listening</a:t>
            </a:r>
            <a:r>
              <a:rPr lang="zh-TW" altLang="en-US" sz="4000" dirty="0">
                <a:solidFill>
                  <a:schemeClr val="bg1"/>
                </a:solidFill>
              </a:rPr>
              <a:t> </a:t>
            </a:r>
            <a:r>
              <a:rPr lang="en-US" altLang="zh-TW" sz="4000" dirty="0">
                <a:solidFill>
                  <a:schemeClr val="bg1"/>
                </a:solidFill>
              </a:rPr>
              <a:t>!</a:t>
            </a:r>
            <a:endParaRPr lang="zh-TW" alt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026132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zh-TW" altLang="en-US" dirty="0">
                <a:solidFill>
                  <a:srgbClr val="FFFFFF"/>
                </a:solidFill>
              </a:rPr>
              <a:t>環境配置</a:t>
            </a:r>
            <a:endParaRPr lang="zh-TW" altLang="en-US" dirty="0">
              <a:latin typeface="Microsoft JhengHei UI" panose="020B0604030504040204" pitchFamily="34" charset="-120"/>
              <a:ea typeface="Microsoft JhengHei UI" panose="020B0604030504040204" pitchFamily="34" charset="-120"/>
            </a:endParaRPr>
          </a:p>
        </p:txBody>
      </p:sp>
      <p:sp>
        <p:nvSpPr>
          <p:cNvPr id="3" name="內容版面配置區 2">
            <a:extLst>
              <a:ext uri="{FF2B5EF4-FFF2-40B4-BE49-F238E27FC236}">
                <a16:creationId xmlns:a16="http://schemas.microsoft.com/office/drawing/2014/main" id="{869C3FD2-AF88-4EF1-AFB7-5D31BD5AA0BF}"/>
              </a:ext>
            </a:extLst>
          </p:cNvPr>
          <p:cNvSpPr>
            <a:spLocks noGrp="1"/>
          </p:cNvSpPr>
          <p:nvPr>
            <p:ph idx="1"/>
          </p:nvPr>
        </p:nvSpPr>
        <p:spPr>
          <a:xfrm>
            <a:off x="5498224" y="949399"/>
            <a:ext cx="6199790" cy="4959201"/>
          </a:xfrm>
        </p:spPr>
        <p:txBody>
          <a:bodyPr rtlCol="0"/>
          <a:lstStyle/>
          <a:p>
            <a:pPr marL="0" indent="0" rtl="0">
              <a:buNone/>
            </a:pPr>
            <a:r>
              <a:rPr lang="en-US" altLang="zh-TW" dirty="0">
                <a:latin typeface="Microsoft JhengHei UI" panose="020B0604030504040204" pitchFamily="34" charset="-120"/>
                <a:ea typeface="Microsoft JhengHei UI" panose="020B0604030504040204" pitchFamily="34" charset="-120"/>
              </a:rPr>
              <a:t>CPU:</a:t>
            </a:r>
            <a:r>
              <a:rPr lang="zh-TW" altLang="en-US" dirty="0">
                <a:latin typeface="Microsoft JhengHei UI" panose="020B0604030504040204" pitchFamily="34" charset="-120"/>
                <a:ea typeface="Microsoft JhengHei UI" panose="020B0604030504040204" pitchFamily="34" charset="-120"/>
              </a:rPr>
              <a:t> </a:t>
            </a:r>
            <a:r>
              <a:rPr lang="en-US" altLang="zh-TW" dirty="0">
                <a:latin typeface="Microsoft JhengHei UI" panose="020B0604030504040204" pitchFamily="34" charset="-120"/>
                <a:ea typeface="Microsoft JhengHei UI" panose="020B0604030504040204" pitchFamily="34" charset="-120"/>
              </a:rPr>
              <a:t>AMD</a:t>
            </a:r>
            <a:r>
              <a:rPr lang="zh-TW" altLang="en-US" dirty="0">
                <a:latin typeface="Microsoft JhengHei UI" panose="020B0604030504040204" pitchFamily="34" charset="-120"/>
                <a:ea typeface="Microsoft JhengHei UI" panose="020B0604030504040204" pitchFamily="34" charset="-120"/>
              </a:rPr>
              <a:t> </a:t>
            </a:r>
            <a:r>
              <a:rPr lang="en-US" altLang="zh-TW" dirty="0">
                <a:latin typeface="Microsoft JhengHei UI" panose="020B0604030504040204" pitchFamily="34" charset="-120"/>
                <a:ea typeface="Microsoft JhengHei UI" panose="020B0604030504040204" pitchFamily="34" charset="-120"/>
              </a:rPr>
              <a:t>Ryzen 7 4800H  8 </a:t>
            </a:r>
            <a:r>
              <a:rPr lang="en-US" altLang="zh-TW" dirty="0"/>
              <a:t>core</a:t>
            </a:r>
            <a:endParaRPr lang="en-US" altLang="zh-TW" dirty="0">
              <a:latin typeface="Microsoft JhengHei UI" panose="020B0604030504040204" pitchFamily="34" charset="-120"/>
              <a:ea typeface="Microsoft JhengHei UI" panose="020B0604030504040204" pitchFamily="34" charset="-120"/>
            </a:endParaRPr>
          </a:p>
          <a:p>
            <a:pPr marL="0" indent="0" rtl="0">
              <a:buNone/>
            </a:pPr>
            <a:endParaRPr lang="zh-TW" altLang="en-US" dirty="0">
              <a:latin typeface="Microsoft JhengHei UI" panose="020B0604030504040204" pitchFamily="34" charset="-120"/>
              <a:ea typeface="Microsoft JhengHei UI" panose="020B0604030504040204" pitchFamily="34" charset="-120"/>
            </a:endParaRPr>
          </a:p>
          <a:p>
            <a:pPr marL="0" indent="0" rtl="0">
              <a:buNone/>
            </a:pPr>
            <a:r>
              <a:rPr lang="en-US" altLang="zh-TW" dirty="0">
                <a:latin typeface="Microsoft JhengHei UI" panose="020B0604030504040204" pitchFamily="34" charset="-120"/>
                <a:ea typeface="Microsoft JhengHei UI" panose="020B0604030504040204" pitchFamily="34" charset="-120"/>
              </a:rPr>
              <a:t>RAM:</a:t>
            </a:r>
            <a:r>
              <a:rPr lang="zh-TW" altLang="en-US" dirty="0"/>
              <a:t> </a:t>
            </a:r>
            <a:r>
              <a:rPr lang="en-US" altLang="zh-TW" dirty="0"/>
              <a:t>8+8G</a:t>
            </a:r>
            <a:r>
              <a:rPr lang="zh-TW" altLang="en-US" dirty="0"/>
              <a:t> </a:t>
            </a:r>
            <a:r>
              <a:rPr lang="en-US" altLang="zh-TW" dirty="0"/>
              <a:t>3200MHz</a:t>
            </a:r>
          </a:p>
          <a:p>
            <a:pPr marL="0" indent="0" rtl="0">
              <a:buNone/>
            </a:pPr>
            <a:endParaRPr lang="en-US" altLang="zh-TW" dirty="0">
              <a:latin typeface="Microsoft JhengHei UI" panose="020B0604030504040204" pitchFamily="34" charset="-120"/>
              <a:ea typeface="Microsoft JhengHei UI" panose="020B0604030504040204" pitchFamily="34" charset="-120"/>
            </a:endParaRPr>
          </a:p>
          <a:p>
            <a:pPr marL="0" indent="0" rtl="0">
              <a:buNone/>
            </a:pPr>
            <a:r>
              <a:rPr lang="en-US" altLang="zh-TW" dirty="0">
                <a:latin typeface="Microsoft JhengHei UI" panose="020B0604030504040204" pitchFamily="34" charset="-120"/>
                <a:ea typeface="Microsoft JhengHei UI" panose="020B0604030504040204" pitchFamily="34" charset="-120"/>
              </a:rPr>
              <a:t>IDE: </a:t>
            </a:r>
            <a:r>
              <a:rPr lang="en-US" altLang="zh-TW" dirty="0" err="1">
                <a:latin typeface="Microsoft JhengHei UI" panose="020B0604030504040204" pitchFamily="34" charset="-120"/>
                <a:ea typeface="Microsoft JhengHei UI" panose="020B0604030504040204" pitchFamily="34" charset="-120"/>
              </a:rPr>
              <a:t>Vscode</a:t>
            </a:r>
            <a:r>
              <a:rPr lang="en-US" altLang="zh-TW" dirty="0">
                <a:latin typeface="Microsoft JhengHei UI" panose="020B0604030504040204" pitchFamily="34" charset="-120"/>
                <a:ea typeface="Microsoft JhengHei UI" panose="020B0604030504040204" pitchFamily="34" charset="-120"/>
              </a:rPr>
              <a:t> and Dev C++</a:t>
            </a:r>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CEB8CC-E887-4C39-A032-E3471EDC043E}"/>
              </a:ext>
            </a:extLst>
          </p:cNvPr>
          <p:cNvSpPr>
            <a:spLocks noGrp="1"/>
          </p:cNvSpPr>
          <p:nvPr>
            <p:ph type="title"/>
          </p:nvPr>
        </p:nvSpPr>
        <p:spPr/>
        <p:txBody>
          <a:bodyPr rtlCol="0"/>
          <a:lstStyle/>
          <a:p>
            <a:pPr rtl="0"/>
            <a:r>
              <a:rPr lang="zh-TW" altLang="en-US" dirty="0"/>
              <a:t>程式規劃</a:t>
            </a:r>
            <a:r>
              <a:rPr lang="zh-TW" altLang="en-US" dirty="0">
                <a:latin typeface="Microsoft JhengHei UI" panose="020B0604030504040204" pitchFamily="34" charset="-120"/>
                <a:ea typeface="Microsoft JhengHei UI" panose="020B0604030504040204" pitchFamily="34" charset="-120"/>
              </a:rPr>
              <a:t>  </a:t>
            </a:r>
          </a:p>
        </p:txBody>
      </p:sp>
      <p:sp>
        <p:nvSpPr>
          <p:cNvPr id="3" name="文字版面配置區 2">
            <a:extLst>
              <a:ext uri="{FF2B5EF4-FFF2-40B4-BE49-F238E27FC236}">
                <a16:creationId xmlns:a16="http://schemas.microsoft.com/office/drawing/2014/main" id="{A4B28E79-36F1-4487-B6B6-7A33F5C3C0B2}"/>
              </a:ext>
            </a:extLst>
          </p:cNvPr>
          <p:cNvSpPr>
            <a:spLocks noGrp="1"/>
          </p:cNvSpPr>
          <p:nvPr>
            <p:ph type="body" idx="1"/>
          </p:nvPr>
        </p:nvSpPr>
        <p:spPr>
          <a:xfrm>
            <a:off x="839788" y="1681163"/>
            <a:ext cx="3291840" cy="534136"/>
          </a:xfrm>
        </p:spPr>
        <p:txBody>
          <a:bodyPr rtlCol="0"/>
          <a:lstStyle/>
          <a:p>
            <a:pPr rtl="0"/>
            <a:r>
              <a:rPr lang="zh-TW" altLang="en-US" dirty="0"/>
              <a:t>副程式</a:t>
            </a:r>
            <a:endParaRPr lang="zh-TW" altLang="en-US" dirty="0">
              <a:latin typeface="Microsoft JhengHei UI" panose="020B0604030504040204" pitchFamily="34" charset="-120"/>
              <a:ea typeface="Microsoft JhengHei UI" panose="020B0604030504040204" pitchFamily="34" charset="-120"/>
            </a:endParaRPr>
          </a:p>
        </p:txBody>
      </p:sp>
      <p:sp>
        <p:nvSpPr>
          <p:cNvPr id="4" name="內容版面配置區 3">
            <a:extLst>
              <a:ext uri="{FF2B5EF4-FFF2-40B4-BE49-F238E27FC236}">
                <a16:creationId xmlns:a16="http://schemas.microsoft.com/office/drawing/2014/main" id="{245DDB48-166A-4E16-B9DF-C5C6570A1BAD}"/>
              </a:ext>
            </a:extLst>
          </p:cNvPr>
          <p:cNvSpPr>
            <a:spLocks noGrp="1"/>
          </p:cNvSpPr>
          <p:nvPr>
            <p:ph sz="half" idx="2"/>
          </p:nvPr>
        </p:nvSpPr>
        <p:spPr/>
        <p:txBody>
          <a:bodyPr rtlCol="0"/>
          <a:lstStyle/>
          <a:p>
            <a:pPr rtl="0"/>
            <a:r>
              <a:rPr lang="zh-TW" altLang="en-US" dirty="0">
                <a:latin typeface="Microsoft JhengHei UI" panose="020B0604030504040204" pitchFamily="34" charset="-120"/>
                <a:ea typeface="Microsoft JhengHei UI" panose="020B0604030504040204" pitchFamily="34" charset="-120"/>
              </a:rPr>
              <a:t>產生隨機亂數</a:t>
            </a:r>
            <a:endParaRPr lang="en-US" altLang="zh-TW" dirty="0">
              <a:latin typeface="Microsoft JhengHei UI" panose="020B0604030504040204" pitchFamily="34" charset="-120"/>
              <a:ea typeface="Microsoft JhengHei UI" panose="020B0604030504040204" pitchFamily="34" charset="-120"/>
            </a:endParaRPr>
          </a:p>
          <a:p>
            <a:pPr rtl="0"/>
            <a:r>
              <a:rPr lang="zh-TW" altLang="en-US" dirty="0"/>
              <a:t>四種排序法</a:t>
            </a:r>
            <a:endParaRPr lang="en-US" altLang="zh-TW" dirty="0"/>
          </a:p>
          <a:p>
            <a:pPr rtl="0"/>
            <a:r>
              <a:rPr lang="zh-TW" altLang="en-US" dirty="0">
                <a:latin typeface="Microsoft JhengHei UI" panose="020B0604030504040204" pitchFamily="34" charset="-120"/>
                <a:ea typeface="Microsoft JhengHei UI" panose="020B0604030504040204" pitchFamily="34" charset="-120"/>
              </a:rPr>
              <a:t>執行及數據紀錄</a:t>
            </a:r>
            <a:endParaRPr lang="en-US" altLang="zh-TW" dirty="0">
              <a:latin typeface="Microsoft JhengHei UI" panose="020B0604030504040204" pitchFamily="34" charset="-120"/>
              <a:ea typeface="Microsoft JhengHei UI" panose="020B0604030504040204" pitchFamily="34" charset="-120"/>
            </a:endParaRPr>
          </a:p>
          <a:p>
            <a:pPr marL="0" indent="0" rtl="0">
              <a:buNone/>
            </a:pPr>
            <a:endParaRPr lang="en-US" altLang="zh-TW" dirty="0">
              <a:latin typeface="Microsoft JhengHei UI" panose="020B0604030504040204" pitchFamily="34" charset="-120"/>
              <a:ea typeface="Microsoft JhengHei UI" panose="020B0604030504040204" pitchFamily="34" charset="-120"/>
            </a:endParaRPr>
          </a:p>
          <a:p>
            <a:pPr marL="0" indent="0" rtl="0">
              <a:buNone/>
            </a:pPr>
            <a:endParaRPr lang="zh-TW" altLang="en-US" dirty="0">
              <a:latin typeface="Microsoft JhengHei UI" panose="020B0604030504040204" pitchFamily="34" charset="-120"/>
              <a:ea typeface="Microsoft JhengHei UI" panose="020B0604030504040204" pitchFamily="34" charset="-120"/>
            </a:endParaRPr>
          </a:p>
        </p:txBody>
      </p:sp>
      <p:sp>
        <p:nvSpPr>
          <p:cNvPr id="5" name="文字版面配置區 4">
            <a:extLst>
              <a:ext uri="{FF2B5EF4-FFF2-40B4-BE49-F238E27FC236}">
                <a16:creationId xmlns:a16="http://schemas.microsoft.com/office/drawing/2014/main" id="{7A4C5B2A-12FB-43E3-8389-C0A5E65E6D91}"/>
              </a:ext>
            </a:extLst>
          </p:cNvPr>
          <p:cNvSpPr>
            <a:spLocks noGrp="1"/>
          </p:cNvSpPr>
          <p:nvPr>
            <p:ph type="body" sz="quarter" idx="3"/>
          </p:nvPr>
        </p:nvSpPr>
        <p:spPr>
          <a:xfrm>
            <a:off x="4453128" y="1681163"/>
            <a:ext cx="3291840" cy="534136"/>
          </a:xfrm>
        </p:spPr>
        <p:txBody>
          <a:bodyPr rtlCol="0"/>
          <a:lstStyle/>
          <a:p>
            <a:pPr rtl="0"/>
            <a:r>
              <a:rPr lang="zh-TW" altLang="en-US" dirty="0">
                <a:latin typeface="Microsoft JhengHei UI" panose="020B0604030504040204" pitchFamily="34" charset="-120"/>
                <a:ea typeface="Microsoft JhengHei UI" panose="020B0604030504040204" pitchFamily="34" charset="-120"/>
              </a:rPr>
              <a:t>主程式</a:t>
            </a:r>
            <a:r>
              <a:rPr lang="en-US" altLang="zh-TW" dirty="0">
                <a:latin typeface="Microsoft JhengHei UI" panose="020B0604030504040204" pitchFamily="34" charset="-120"/>
                <a:ea typeface="Microsoft JhengHei UI" panose="020B0604030504040204" pitchFamily="34" charset="-120"/>
              </a:rPr>
              <a:t>(main)</a:t>
            </a:r>
            <a:endParaRPr lang="zh-TW" altLang="en-US" dirty="0">
              <a:latin typeface="Microsoft JhengHei UI" panose="020B0604030504040204" pitchFamily="34" charset="-120"/>
              <a:ea typeface="Microsoft JhengHei UI" panose="020B0604030504040204" pitchFamily="34" charset="-120"/>
            </a:endParaRPr>
          </a:p>
        </p:txBody>
      </p:sp>
      <p:sp>
        <p:nvSpPr>
          <p:cNvPr id="6" name="內容版面配置區 5">
            <a:extLst>
              <a:ext uri="{FF2B5EF4-FFF2-40B4-BE49-F238E27FC236}">
                <a16:creationId xmlns:a16="http://schemas.microsoft.com/office/drawing/2014/main" id="{53C09F06-9236-4635-AFB4-5E7D384A6BAE}"/>
              </a:ext>
            </a:extLst>
          </p:cNvPr>
          <p:cNvSpPr>
            <a:spLocks noGrp="1"/>
          </p:cNvSpPr>
          <p:nvPr>
            <p:ph sz="quarter" idx="4"/>
          </p:nvPr>
        </p:nvSpPr>
        <p:spPr/>
        <p:txBody>
          <a:bodyPr rtlCol="0"/>
          <a:lstStyle/>
          <a:p>
            <a:pPr rtl="0"/>
            <a:r>
              <a:rPr lang="zh-TW" altLang="en-US" sz="2000" dirty="0">
                <a:latin typeface="Microsoft JhengHei UI" panose="020B0604030504040204" pitchFamily="34" charset="-120"/>
                <a:ea typeface="Microsoft JhengHei UI" panose="020B0604030504040204" pitchFamily="34" charset="-120"/>
              </a:rPr>
              <a:t>設定需要的資料量</a:t>
            </a:r>
            <a:r>
              <a:rPr lang="en-US" altLang="zh-TW" sz="2000" dirty="0">
                <a:latin typeface="Microsoft JhengHei UI" panose="020B0604030504040204" pitchFamily="34" charset="-120"/>
                <a:ea typeface="Microsoft JhengHei UI" panose="020B0604030504040204" pitchFamily="34" charset="-120"/>
              </a:rPr>
              <a:t>(</a:t>
            </a:r>
            <a:r>
              <a:rPr lang="zh-TW" altLang="en-US" sz="2000" dirty="0">
                <a:latin typeface="Microsoft JhengHei UI" panose="020B0604030504040204" pitchFamily="34" charset="-120"/>
                <a:ea typeface="Microsoft JhengHei UI" panose="020B0604030504040204" pitchFamily="34" charset="-120"/>
              </a:rPr>
              <a:t>可透過此變數更改所需資料量</a:t>
            </a:r>
            <a:r>
              <a:rPr lang="en-US" altLang="zh-TW" sz="2000" dirty="0">
                <a:latin typeface="Microsoft JhengHei UI" panose="020B0604030504040204" pitchFamily="34" charset="-120"/>
                <a:ea typeface="Microsoft JhengHei UI" panose="020B0604030504040204" pitchFamily="34" charset="-120"/>
              </a:rPr>
              <a:t>)</a:t>
            </a:r>
          </a:p>
          <a:p>
            <a:pPr rtl="0"/>
            <a:r>
              <a:rPr lang="zh-TW" altLang="en-US" sz="2000" dirty="0">
                <a:latin typeface="Microsoft JhengHei UI" panose="020B0604030504040204" pitchFamily="34" charset="-120"/>
                <a:ea typeface="Microsoft JhengHei UI" panose="020B0604030504040204" pitchFamily="34" charset="-120"/>
              </a:rPr>
              <a:t>創建</a:t>
            </a:r>
            <a:r>
              <a:rPr lang="en-US" altLang="zh-TW" sz="2000" dirty="0">
                <a:latin typeface="Microsoft JhengHei UI" panose="020B0604030504040204" pitchFamily="34" charset="-120"/>
                <a:ea typeface="Microsoft JhengHei UI" panose="020B0604030504040204" pitchFamily="34" charset="-120"/>
              </a:rPr>
              <a:t>3(</a:t>
            </a:r>
            <a:r>
              <a:rPr lang="zh-TW" altLang="en-US" sz="2000" dirty="0">
                <a:latin typeface="Microsoft JhengHei UI" panose="020B0604030504040204" pitchFamily="34" charset="-120"/>
                <a:ea typeface="Microsoft JhengHei UI" panose="020B0604030504040204" pitchFamily="34" charset="-120"/>
              </a:rPr>
              <a:t>陣列</a:t>
            </a:r>
            <a:r>
              <a:rPr lang="en-US" altLang="zh-TW" sz="2000" dirty="0">
                <a:latin typeface="Microsoft JhengHei UI" panose="020B0604030504040204" pitchFamily="34" charset="-120"/>
                <a:ea typeface="Microsoft JhengHei UI" panose="020B0604030504040204" pitchFamily="34" charset="-120"/>
              </a:rPr>
              <a:t>)</a:t>
            </a:r>
            <a:r>
              <a:rPr lang="zh-TW" altLang="en-US" dirty="0"/>
              <a:t>*</a:t>
            </a:r>
            <a:r>
              <a:rPr lang="en-US" altLang="zh-TW" dirty="0"/>
              <a:t>5(</a:t>
            </a:r>
            <a:r>
              <a:rPr lang="zh-TW" altLang="en-US" dirty="0"/>
              <a:t>資料型態</a:t>
            </a:r>
            <a:r>
              <a:rPr lang="en-US" altLang="zh-TW" dirty="0"/>
              <a:t>)</a:t>
            </a:r>
          </a:p>
          <a:p>
            <a:pPr rtl="0"/>
            <a:r>
              <a:rPr lang="zh-TW" altLang="en-US" sz="2000" dirty="0">
                <a:latin typeface="Microsoft JhengHei UI" panose="020B0604030504040204" pitchFamily="34" charset="-120"/>
                <a:ea typeface="Microsoft JhengHei UI" panose="020B0604030504040204" pitchFamily="34" charset="-120"/>
              </a:rPr>
              <a:t> 執行各種副程式</a:t>
            </a:r>
          </a:p>
          <a:p>
            <a:pPr rtl="0"/>
            <a:endParaRPr lang="zh-TW" altLang="en-US" dirty="0">
              <a:latin typeface="Microsoft JhengHei UI" panose="020B0604030504040204" pitchFamily="34" charset="-120"/>
              <a:ea typeface="Microsoft JhengHei UI" panose="020B0604030504040204" pitchFamily="34" charset="-120"/>
            </a:endParaRPr>
          </a:p>
        </p:txBody>
      </p:sp>
      <p:sp>
        <p:nvSpPr>
          <p:cNvPr id="7" name="文字版面配置區 6">
            <a:extLst>
              <a:ext uri="{FF2B5EF4-FFF2-40B4-BE49-F238E27FC236}">
                <a16:creationId xmlns:a16="http://schemas.microsoft.com/office/drawing/2014/main" id="{016D0387-7057-4207-9037-65B55A7B211B}"/>
              </a:ext>
            </a:extLst>
          </p:cNvPr>
          <p:cNvSpPr>
            <a:spLocks noGrp="1"/>
          </p:cNvSpPr>
          <p:nvPr>
            <p:ph type="body" sz="quarter" idx="13"/>
          </p:nvPr>
        </p:nvSpPr>
        <p:spPr>
          <a:xfrm>
            <a:off x="8065008" y="1681163"/>
            <a:ext cx="3291840" cy="534136"/>
          </a:xfrm>
        </p:spPr>
        <p:txBody>
          <a:bodyPr rtlCol="0"/>
          <a:lstStyle/>
          <a:p>
            <a:pPr rtl="0"/>
            <a:r>
              <a:rPr lang="zh-TW" altLang="en-US" dirty="0">
                <a:latin typeface="Microsoft JhengHei UI" panose="020B0604030504040204" pitchFamily="34" charset="-120"/>
                <a:ea typeface="Microsoft JhengHei UI" panose="020B0604030504040204" pitchFamily="34" charset="-120"/>
              </a:rPr>
              <a:t>資料歸檔</a:t>
            </a:r>
          </a:p>
        </p:txBody>
      </p:sp>
      <p:sp>
        <p:nvSpPr>
          <p:cNvPr id="8" name="內容版面配置區 7">
            <a:extLst>
              <a:ext uri="{FF2B5EF4-FFF2-40B4-BE49-F238E27FC236}">
                <a16:creationId xmlns:a16="http://schemas.microsoft.com/office/drawing/2014/main" id="{EE1302F8-9FA6-4CC4-AD07-E8137FCC99A5}"/>
              </a:ext>
            </a:extLst>
          </p:cNvPr>
          <p:cNvSpPr>
            <a:spLocks noGrp="1"/>
          </p:cNvSpPr>
          <p:nvPr>
            <p:ph sz="quarter" idx="14"/>
          </p:nvPr>
        </p:nvSpPr>
        <p:spPr/>
        <p:txBody>
          <a:bodyPr rtlCol="0"/>
          <a:lstStyle/>
          <a:p>
            <a:pPr rtl="0"/>
            <a:r>
              <a:rPr lang="zh-TW" altLang="en-US" dirty="0"/>
              <a:t>把資料輸出到</a:t>
            </a:r>
            <a:r>
              <a:rPr lang="en-US" altLang="zh-TW" dirty="0"/>
              <a:t>txt</a:t>
            </a:r>
            <a:r>
              <a:rPr lang="zh-TW" altLang="en-US" dirty="0"/>
              <a:t>檔方便閱讀</a:t>
            </a:r>
            <a:r>
              <a:rPr lang="en-US" altLang="zh-TW" dirty="0"/>
              <a:t>(</a:t>
            </a:r>
            <a:r>
              <a:rPr lang="zh-TW" altLang="en-US" dirty="0"/>
              <a:t>如下圖</a:t>
            </a:r>
            <a:r>
              <a:rPr lang="en-US" altLang="zh-TW" dirty="0"/>
              <a:t>)</a:t>
            </a:r>
            <a:r>
              <a:rPr lang="zh-TW" altLang="en-US" sz="2000" dirty="0">
                <a:latin typeface="Microsoft JhengHei UI" panose="020B0604030504040204" pitchFamily="34" charset="-120"/>
                <a:ea typeface="Microsoft JhengHei UI" panose="020B0604030504040204" pitchFamily="34" charset="-120"/>
              </a:rPr>
              <a:t> </a:t>
            </a:r>
          </a:p>
          <a:p>
            <a:pPr rtl="0"/>
            <a:endParaRPr lang="zh-TW" altLang="en-US" dirty="0">
              <a:latin typeface="Microsoft JhengHei UI" panose="020B0604030504040204" pitchFamily="34" charset="-120"/>
              <a:ea typeface="Microsoft JhengHei UI" panose="020B0604030504040204" pitchFamily="34" charset="-120"/>
            </a:endParaRPr>
          </a:p>
        </p:txBody>
      </p:sp>
      <p:pic>
        <p:nvPicPr>
          <p:cNvPr id="10" name="圖片 9">
            <a:extLst>
              <a:ext uri="{FF2B5EF4-FFF2-40B4-BE49-F238E27FC236}">
                <a16:creationId xmlns:a16="http://schemas.microsoft.com/office/drawing/2014/main" id="{38780175-6B07-232E-8727-B5CCF050E381}"/>
              </a:ext>
            </a:extLst>
          </p:cNvPr>
          <p:cNvPicPr>
            <a:picLocks noChangeAspect="1"/>
          </p:cNvPicPr>
          <p:nvPr/>
        </p:nvPicPr>
        <p:blipFill>
          <a:blip r:embed="rId3"/>
          <a:stretch>
            <a:fillRect/>
          </a:stretch>
        </p:blipFill>
        <p:spPr>
          <a:xfrm>
            <a:off x="8065008" y="3334619"/>
            <a:ext cx="4087123" cy="2313559"/>
          </a:xfrm>
          <a:prstGeom prst="rect">
            <a:avLst/>
          </a:prstGeom>
        </p:spPr>
      </p:pic>
    </p:spTree>
    <p:extLst>
      <p:ext uri="{BB962C8B-B14F-4D97-AF65-F5344CB8AC3E}">
        <p14:creationId xmlns:p14="http://schemas.microsoft.com/office/powerpoint/2010/main" val="54399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FC037F-9B04-45A9-8AE6-A8517884947F}"/>
              </a:ext>
            </a:extLst>
          </p:cNvPr>
          <p:cNvSpPr>
            <a:spLocks noGrp="1"/>
          </p:cNvSpPr>
          <p:nvPr>
            <p:ph type="title"/>
          </p:nvPr>
        </p:nvSpPr>
        <p:spPr>
          <a:xfrm>
            <a:off x="2547853" y="764420"/>
            <a:ext cx="7096294" cy="3228963"/>
          </a:xfrm>
        </p:spPr>
        <p:txBody>
          <a:bodyPr rtlCol="0">
            <a:normAutofit/>
          </a:bodyPr>
          <a:lstStyle/>
          <a:p>
            <a:pPr rtl="0"/>
            <a:r>
              <a:rPr lang="en-US" altLang="zh-TW" dirty="0">
                <a:solidFill>
                  <a:srgbClr val="FFFFFF"/>
                </a:solidFill>
                <a:latin typeface="Microsoft JhengHei UI" panose="020B0604030504040204" pitchFamily="34" charset="-120"/>
                <a:ea typeface="Microsoft JhengHei UI" panose="020B0604030504040204" pitchFamily="34" charset="-120"/>
              </a:rPr>
              <a:t>10~50</a:t>
            </a:r>
            <a:endParaRPr lang="zh-TW" altLang="en-US" dirty="0">
              <a:latin typeface="Microsoft JhengHei UI" panose="020B0604030504040204" pitchFamily="34" charset="-120"/>
              <a:ea typeface="Microsoft JhengHei UI" panose="020B0604030504040204" pitchFamily="34" charset="-120"/>
            </a:endParaRPr>
          </a:p>
        </p:txBody>
      </p:sp>
      <p:sp>
        <p:nvSpPr>
          <p:cNvPr id="5" name="文字版面配置區 4">
            <a:extLst>
              <a:ext uri="{FF2B5EF4-FFF2-40B4-BE49-F238E27FC236}">
                <a16:creationId xmlns:a16="http://schemas.microsoft.com/office/drawing/2014/main" id="{6CD62CD0-C343-A5EE-8DED-43A4A0B5C3D1}"/>
              </a:ext>
            </a:extLst>
          </p:cNvPr>
          <p:cNvSpPr>
            <a:spLocks noGrp="1"/>
          </p:cNvSpPr>
          <p:nvPr>
            <p:ph type="body" idx="1"/>
          </p:nvPr>
        </p:nvSpPr>
        <p:spPr/>
        <p:txBody>
          <a:bodyPr/>
          <a:lstStyle/>
          <a:p>
            <a:r>
              <a:rPr lang="zh-TW" altLang="en-US" dirty="0"/>
              <a:t> </a:t>
            </a:r>
            <a:endParaRPr lang="en-US" altLang="zh-TW" dirty="0"/>
          </a:p>
          <a:p>
            <a:endParaRPr lang="zh-TW" altLang="en-US" dirty="0"/>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圓角 20">
            <a:extLst>
              <a:ext uri="{FF2B5EF4-FFF2-40B4-BE49-F238E27FC236}">
                <a16:creationId xmlns:a16="http://schemas.microsoft.com/office/drawing/2014/main" id="{12E8A5AB-979D-CB36-EE36-B800DC1FBEA8}"/>
              </a:ext>
            </a:extLst>
          </p:cNvPr>
          <p:cNvSpPr/>
          <p:nvPr/>
        </p:nvSpPr>
        <p:spPr>
          <a:xfrm>
            <a:off x="8061960" y="1866800"/>
            <a:ext cx="3419887" cy="4626073"/>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19F72C2C-143D-D832-7391-45099134287A}"/>
              </a:ext>
            </a:extLst>
          </p:cNvPr>
          <p:cNvSpPr>
            <a:spLocks noGrp="1"/>
          </p:cNvSpPr>
          <p:nvPr>
            <p:ph type="title"/>
          </p:nvPr>
        </p:nvSpPr>
        <p:spPr/>
        <p:txBody>
          <a:bodyPr/>
          <a:lstStyle/>
          <a:p>
            <a:r>
              <a:rPr lang="en-US" altLang="zh-TW" dirty="0"/>
              <a:t>String(10~50)</a:t>
            </a:r>
            <a:endParaRPr lang="zh-TW" altLang="en-US" dirty="0"/>
          </a:p>
        </p:txBody>
      </p:sp>
      <p:sp>
        <p:nvSpPr>
          <p:cNvPr id="3" name="文字版面配置區 2">
            <a:extLst>
              <a:ext uri="{FF2B5EF4-FFF2-40B4-BE49-F238E27FC236}">
                <a16:creationId xmlns:a16="http://schemas.microsoft.com/office/drawing/2014/main" id="{4A8E8B9A-6781-E4EC-869B-628506A73315}"/>
              </a:ext>
            </a:extLst>
          </p:cNvPr>
          <p:cNvSpPr>
            <a:spLocks noGrp="1"/>
          </p:cNvSpPr>
          <p:nvPr>
            <p:ph type="body" idx="1"/>
          </p:nvPr>
        </p:nvSpPr>
        <p:spPr>
          <a:xfrm>
            <a:off x="835152" y="1868103"/>
            <a:ext cx="3291840" cy="450032"/>
          </a:xfrm>
        </p:spPr>
        <p:txBody>
          <a:bodyPr/>
          <a:lstStyle/>
          <a:p>
            <a:pPr algn="ctr"/>
            <a:r>
              <a:rPr lang="en-US" altLang="zh-TW" dirty="0"/>
              <a:t>C language array</a:t>
            </a:r>
          </a:p>
        </p:txBody>
      </p:sp>
      <p:graphicFrame>
        <p:nvGraphicFramePr>
          <p:cNvPr id="14" name="內容版面配置區 13">
            <a:extLst>
              <a:ext uri="{FF2B5EF4-FFF2-40B4-BE49-F238E27FC236}">
                <a16:creationId xmlns:a16="http://schemas.microsoft.com/office/drawing/2014/main" id="{9C048206-F2C9-F9C4-35D5-6B0E98458B63}"/>
              </a:ext>
            </a:extLst>
          </p:cNvPr>
          <p:cNvGraphicFramePr>
            <a:graphicFrameLocks noGrp="1"/>
          </p:cNvGraphicFramePr>
          <p:nvPr>
            <p:ph sz="half" idx="2"/>
            <p:extLst>
              <p:ext uri="{D42A27DB-BD31-4B8C-83A1-F6EECF244321}">
                <p14:modId xmlns:p14="http://schemas.microsoft.com/office/powerpoint/2010/main" val="3135600368"/>
              </p:ext>
            </p:extLst>
          </p:nvPr>
        </p:nvGraphicFramePr>
        <p:xfrm>
          <a:off x="839788" y="2505075"/>
          <a:ext cx="3292475" cy="3987800"/>
        </p:xfrm>
        <a:graphic>
          <a:graphicData uri="http://schemas.openxmlformats.org/drawingml/2006/chart">
            <c:chart xmlns:c="http://schemas.openxmlformats.org/drawingml/2006/chart" xmlns:r="http://schemas.openxmlformats.org/officeDocument/2006/relationships" r:id="rId2"/>
          </a:graphicData>
        </a:graphic>
      </p:graphicFrame>
      <p:sp>
        <p:nvSpPr>
          <p:cNvPr id="5" name="文字版面配置區 4">
            <a:extLst>
              <a:ext uri="{FF2B5EF4-FFF2-40B4-BE49-F238E27FC236}">
                <a16:creationId xmlns:a16="http://schemas.microsoft.com/office/drawing/2014/main" id="{3B85AE28-B0E9-92A4-1BF6-D15AD2EFFF61}"/>
              </a:ext>
            </a:extLst>
          </p:cNvPr>
          <p:cNvSpPr>
            <a:spLocks noGrp="1"/>
          </p:cNvSpPr>
          <p:nvPr>
            <p:ph type="body" sz="quarter" idx="3"/>
          </p:nvPr>
        </p:nvSpPr>
        <p:spPr>
          <a:xfrm>
            <a:off x="4453573" y="1866800"/>
            <a:ext cx="3291840" cy="450033"/>
          </a:xfrm>
        </p:spPr>
        <p:txBody>
          <a:bodyPr/>
          <a:lstStyle/>
          <a:p>
            <a:pPr algn="ctr"/>
            <a:r>
              <a:rPr lang="en-US" altLang="zh-TW" dirty="0"/>
              <a:t>Std vector</a:t>
            </a:r>
            <a:endParaRPr lang="zh-TW" altLang="en-US" dirty="0"/>
          </a:p>
        </p:txBody>
      </p:sp>
      <p:graphicFrame>
        <p:nvGraphicFramePr>
          <p:cNvPr id="17" name="內容版面配置區 16">
            <a:extLst>
              <a:ext uri="{FF2B5EF4-FFF2-40B4-BE49-F238E27FC236}">
                <a16:creationId xmlns:a16="http://schemas.microsoft.com/office/drawing/2014/main" id="{7AEBA139-7440-D2B3-FF16-79398F54899D}"/>
              </a:ext>
            </a:extLst>
          </p:cNvPr>
          <p:cNvGraphicFramePr>
            <a:graphicFrameLocks noGrp="1"/>
          </p:cNvGraphicFramePr>
          <p:nvPr>
            <p:ph sz="quarter" idx="4"/>
            <p:extLst>
              <p:ext uri="{D42A27DB-BD31-4B8C-83A1-F6EECF244321}">
                <p14:modId xmlns:p14="http://schemas.microsoft.com/office/powerpoint/2010/main" val="2953846108"/>
              </p:ext>
            </p:extLst>
          </p:nvPr>
        </p:nvGraphicFramePr>
        <p:xfrm>
          <a:off x="4452938" y="2505075"/>
          <a:ext cx="3292475" cy="3987800"/>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字版面配置區 9">
            <a:extLst>
              <a:ext uri="{FF2B5EF4-FFF2-40B4-BE49-F238E27FC236}">
                <a16:creationId xmlns:a16="http://schemas.microsoft.com/office/drawing/2014/main" id="{A4DD91AD-5F9E-38FA-F748-A56A60C83795}"/>
              </a:ext>
            </a:extLst>
          </p:cNvPr>
          <p:cNvSpPr>
            <a:spLocks noGrp="1"/>
          </p:cNvSpPr>
          <p:nvPr>
            <p:ph type="body" sz="quarter" idx="13"/>
          </p:nvPr>
        </p:nvSpPr>
        <p:spPr>
          <a:xfrm>
            <a:off x="8061960" y="1866800"/>
            <a:ext cx="3291840" cy="450033"/>
          </a:xfrm>
        </p:spPr>
        <p:txBody>
          <a:bodyPr>
            <a:normAutofit/>
          </a:bodyPr>
          <a:lstStyle/>
          <a:p>
            <a:pPr algn="ctr"/>
            <a:r>
              <a:rPr lang="en-US" altLang="zh-TW" dirty="0"/>
              <a:t>Std array</a:t>
            </a:r>
            <a:endParaRPr lang="zh-TW" altLang="en-US" dirty="0"/>
          </a:p>
        </p:txBody>
      </p:sp>
      <p:graphicFrame>
        <p:nvGraphicFramePr>
          <p:cNvPr id="20" name="內容版面配置區 19">
            <a:extLst>
              <a:ext uri="{FF2B5EF4-FFF2-40B4-BE49-F238E27FC236}">
                <a16:creationId xmlns:a16="http://schemas.microsoft.com/office/drawing/2014/main" id="{4E23707D-2E3E-AB4F-2AA2-BBF7ADF4EBDD}"/>
              </a:ext>
            </a:extLst>
          </p:cNvPr>
          <p:cNvGraphicFramePr>
            <a:graphicFrameLocks noGrp="1"/>
          </p:cNvGraphicFramePr>
          <p:nvPr>
            <p:ph sz="quarter" idx="14"/>
            <p:extLst>
              <p:ext uri="{D42A27DB-BD31-4B8C-83A1-F6EECF244321}">
                <p14:modId xmlns:p14="http://schemas.microsoft.com/office/powerpoint/2010/main" val="302305939"/>
              </p:ext>
            </p:extLst>
          </p:nvPr>
        </p:nvGraphicFramePr>
        <p:xfrm>
          <a:off x="8064500" y="2505074"/>
          <a:ext cx="3292475" cy="3987799"/>
        </p:xfrm>
        <a:graphic>
          <a:graphicData uri="http://schemas.openxmlformats.org/drawingml/2006/chart">
            <c:chart xmlns:c="http://schemas.openxmlformats.org/drawingml/2006/chart" xmlns:r="http://schemas.openxmlformats.org/officeDocument/2006/relationships" r:id="rId4"/>
          </a:graphicData>
        </a:graphic>
      </p:graphicFrame>
      <p:sp>
        <p:nvSpPr>
          <p:cNvPr id="22" name="矩形: 圓角 21">
            <a:extLst>
              <a:ext uri="{FF2B5EF4-FFF2-40B4-BE49-F238E27FC236}">
                <a16:creationId xmlns:a16="http://schemas.microsoft.com/office/drawing/2014/main" id="{8D75E2FB-BB22-300E-572D-F238283F7BC5}"/>
              </a:ext>
            </a:extLst>
          </p:cNvPr>
          <p:cNvSpPr/>
          <p:nvPr/>
        </p:nvSpPr>
        <p:spPr>
          <a:xfrm>
            <a:off x="4384532" y="1866799"/>
            <a:ext cx="3419887" cy="4626073"/>
          </a:xfrm>
          <a:prstGeom prst="round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圓角 22">
            <a:extLst>
              <a:ext uri="{FF2B5EF4-FFF2-40B4-BE49-F238E27FC236}">
                <a16:creationId xmlns:a16="http://schemas.microsoft.com/office/drawing/2014/main" id="{473C06A8-5E68-7E6D-8FD6-74ED9EA6B837}"/>
              </a:ext>
            </a:extLst>
          </p:cNvPr>
          <p:cNvSpPr/>
          <p:nvPr/>
        </p:nvSpPr>
        <p:spPr>
          <a:xfrm>
            <a:off x="771128" y="1866798"/>
            <a:ext cx="3419887" cy="4626073"/>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83233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圓角 20">
            <a:extLst>
              <a:ext uri="{FF2B5EF4-FFF2-40B4-BE49-F238E27FC236}">
                <a16:creationId xmlns:a16="http://schemas.microsoft.com/office/drawing/2014/main" id="{12E8A5AB-979D-CB36-EE36-B800DC1FBEA8}"/>
              </a:ext>
            </a:extLst>
          </p:cNvPr>
          <p:cNvSpPr/>
          <p:nvPr/>
        </p:nvSpPr>
        <p:spPr>
          <a:xfrm>
            <a:off x="8061960" y="1866800"/>
            <a:ext cx="3419887" cy="4626073"/>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19F72C2C-143D-D832-7391-45099134287A}"/>
              </a:ext>
            </a:extLst>
          </p:cNvPr>
          <p:cNvSpPr>
            <a:spLocks noGrp="1"/>
          </p:cNvSpPr>
          <p:nvPr>
            <p:ph type="title"/>
          </p:nvPr>
        </p:nvSpPr>
        <p:spPr/>
        <p:txBody>
          <a:bodyPr/>
          <a:lstStyle/>
          <a:p>
            <a:r>
              <a:rPr lang="en-US" altLang="zh-TW" dirty="0"/>
              <a:t>Int(10~50)</a:t>
            </a:r>
            <a:endParaRPr lang="zh-TW" altLang="en-US" dirty="0"/>
          </a:p>
        </p:txBody>
      </p:sp>
      <p:sp>
        <p:nvSpPr>
          <p:cNvPr id="3" name="文字版面配置區 2">
            <a:extLst>
              <a:ext uri="{FF2B5EF4-FFF2-40B4-BE49-F238E27FC236}">
                <a16:creationId xmlns:a16="http://schemas.microsoft.com/office/drawing/2014/main" id="{4A8E8B9A-6781-E4EC-869B-628506A73315}"/>
              </a:ext>
            </a:extLst>
          </p:cNvPr>
          <p:cNvSpPr>
            <a:spLocks noGrp="1"/>
          </p:cNvSpPr>
          <p:nvPr>
            <p:ph type="body" idx="1"/>
          </p:nvPr>
        </p:nvSpPr>
        <p:spPr>
          <a:xfrm>
            <a:off x="835152" y="1868103"/>
            <a:ext cx="3291840" cy="450032"/>
          </a:xfrm>
        </p:spPr>
        <p:txBody>
          <a:bodyPr/>
          <a:lstStyle/>
          <a:p>
            <a:pPr algn="ctr"/>
            <a:r>
              <a:rPr lang="en-US" altLang="zh-TW" dirty="0"/>
              <a:t>C language array</a:t>
            </a:r>
          </a:p>
        </p:txBody>
      </p:sp>
      <p:graphicFrame>
        <p:nvGraphicFramePr>
          <p:cNvPr id="14" name="內容版面配置區 13">
            <a:extLst>
              <a:ext uri="{FF2B5EF4-FFF2-40B4-BE49-F238E27FC236}">
                <a16:creationId xmlns:a16="http://schemas.microsoft.com/office/drawing/2014/main" id="{9C048206-F2C9-F9C4-35D5-6B0E98458B63}"/>
              </a:ext>
            </a:extLst>
          </p:cNvPr>
          <p:cNvGraphicFramePr>
            <a:graphicFrameLocks noGrp="1"/>
          </p:cNvGraphicFramePr>
          <p:nvPr>
            <p:ph sz="half" idx="2"/>
            <p:extLst>
              <p:ext uri="{D42A27DB-BD31-4B8C-83A1-F6EECF244321}">
                <p14:modId xmlns:p14="http://schemas.microsoft.com/office/powerpoint/2010/main" val="890375619"/>
              </p:ext>
            </p:extLst>
          </p:nvPr>
        </p:nvGraphicFramePr>
        <p:xfrm>
          <a:off x="839788" y="2505075"/>
          <a:ext cx="3292475" cy="3987800"/>
        </p:xfrm>
        <a:graphic>
          <a:graphicData uri="http://schemas.openxmlformats.org/drawingml/2006/chart">
            <c:chart xmlns:c="http://schemas.openxmlformats.org/drawingml/2006/chart" xmlns:r="http://schemas.openxmlformats.org/officeDocument/2006/relationships" r:id="rId2"/>
          </a:graphicData>
        </a:graphic>
      </p:graphicFrame>
      <p:sp>
        <p:nvSpPr>
          <p:cNvPr id="5" name="文字版面配置區 4">
            <a:extLst>
              <a:ext uri="{FF2B5EF4-FFF2-40B4-BE49-F238E27FC236}">
                <a16:creationId xmlns:a16="http://schemas.microsoft.com/office/drawing/2014/main" id="{3B85AE28-B0E9-92A4-1BF6-D15AD2EFFF61}"/>
              </a:ext>
            </a:extLst>
          </p:cNvPr>
          <p:cNvSpPr>
            <a:spLocks noGrp="1"/>
          </p:cNvSpPr>
          <p:nvPr>
            <p:ph type="body" sz="quarter" idx="3"/>
          </p:nvPr>
        </p:nvSpPr>
        <p:spPr>
          <a:xfrm>
            <a:off x="4453573" y="1866800"/>
            <a:ext cx="3291840" cy="450033"/>
          </a:xfrm>
        </p:spPr>
        <p:txBody>
          <a:bodyPr/>
          <a:lstStyle/>
          <a:p>
            <a:pPr algn="ctr"/>
            <a:r>
              <a:rPr lang="en-US" altLang="zh-TW" dirty="0"/>
              <a:t>Std vector</a:t>
            </a:r>
            <a:endParaRPr lang="zh-TW" altLang="en-US" dirty="0"/>
          </a:p>
        </p:txBody>
      </p:sp>
      <p:graphicFrame>
        <p:nvGraphicFramePr>
          <p:cNvPr id="17" name="內容版面配置區 16">
            <a:extLst>
              <a:ext uri="{FF2B5EF4-FFF2-40B4-BE49-F238E27FC236}">
                <a16:creationId xmlns:a16="http://schemas.microsoft.com/office/drawing/2014/main" id="{7AEBA139-7440-D2B3-FF16-79398F54899D}"/>
              </a:ext>
            </a:extLst>
          </p:cNvPr>
          <p:cNvGraphicFramePr>
            <a:graphicFrameLocks noGrp="1"/>
          </p:cNvGraphicFramePr>
          <p:nvPr>
            <p:ph sz="quarter" idx="4"/>
            <p:extLst>
              <p:ext uri="{D42A27DB-BD31-4B8C-83A1-F6EECF244321}">
                <p14:modId xmlns:p14="http://schemas.microsoft.com/office/powerpoint/2010/main" val="2903233399"/>
              </p:ext>
            </p:extLst>
          </p:nvPr>
        </p:nvGraphicFramePr>
        <p:xfrm>
          <a:off x="4452938" y="2505075"/>
          <a:ext cx="3292475" cy="3987800"/>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字版面配置區 9">
            <a:extLst>
              <a:ext uri="{FF2B5EF4-FFF2-40B4-BE49-F238E27FC236}">
                <a16:creationId xmlns:a16="http://schemas.microsoft.com/office/drawing/2014/main" id="{A4DD91AD-5F9E-38FA-F748-A56A60C83795}"/>
              </a:ext>
            </a:extLst>
          </p:cNvPr>
          <p:cNvSpPr>
            <a:spLocks noGrp="1"/>
          </p:cNvSpPr>
          <p:nvPr>
            <p:ph type="body" sz="quarter" idx="13"/>
          </p:nvPr>
        </p:nvSpPr>
        <p:spPr>
          <a:xfrm>
            <a:off x="8061960" y="1866800"/>
            <a:ext cx="3291840" cy="450033"/>
          </a:xfrm>
        </p:spPr>
        <p:txBody>
          <a:bodyPr>
            <a:normAutofit/>
          </a:bodyPr>
          <a:lstStyle/>
          <a:p>
            <a:pPr algn="ctr"/>
            <a:r>
              <a:rPr lang="en-US" altLang="zh-TW" dirty="0"/>
              <a:t>Std array</a:t>
            </a:r>
            <a:endParaRPr lang="zh-TW" altLang="en-US" dirty="0"/>
          </a:p>
        </p:txBody>
      </p:sp>
      <p:graphicFrame>
        <p:nvGraphicFramePr>
          <p:cNvPr id="20" name="內容版面配置區 19">
            <a:extLst>
              <a:ext uri="{FF2B5EF4-FFF2-40B4-BE49-F238E27FC236}">
                <a16:creationId xmlns:a16="http://schemas.microsoft.com/office/drawing/2014/main" id="{4E23707D-2E3E-AB4F-2AA2-BBF7ADF4EBDD}"/>
              </a:ext>
            </a:extLst>
          </p:cNvPr>
          <p:cNvGraphicFramePr>
            <a:graphicFrameLocks noGrp="1"/>
          </p:cNvGraphicFramePr>
          <p:nvPr>
            <p:ph sz="quarter" idx="14"/>
            <p:extLst>
              <p:ext uri="{D42A27DB-BD31-4B8C-83A1-F6EECF244321}">
                <p14:modId xmlns:p14="http://schemas.microsoft.com/office/powerpoint/2010/main" val="1970780051"/>
              </p:ext>
            </p:extLst>
          </p:nvPr>
        </p:nvGraphicFramePr>
        <p:xfrm>
          <a:off x="8064500" y="2505074"/>
          <a:ext cx="3292475" cy="3987799"/>
        </p:xfrm>
        <a:graphic>
          <a:graphicData uri="http://schemas.openxmlformats.org/drawingml/2006/chart">
            <c:chart xmlns:c="http://schemas.openxmlformats.org/drawingml/2006/chart" xmlns:r="http://schemas.openxmlformats.org/officeDocument/2006/relationships" r:id="rId4"/>
          </a:graphicData>
        </a:graphic>
      </p:graphicFrame>
      <p:sp>
        <p:nvSpPr>
          <p:cNvPr id="22" name="矩形: 圓角 21">
            <a:extLst>
              <a:ext uri="{FF2B5EF4-FFF2-40B4-BE49-F238E27FC236}">
                <a16:creationId xmlns:a16="http://schemas.microsoft.com/office/drawing/2014/main" id="{8D75E2FB-BB22-300E-572D-F238283F7BC5}"/>
              </a:ext>
            </a:extLst>
          </p:cNvPr>
          <p:cNvSpPr/>
          <p:nvPr/>
        </p:nvSpPr>
        <p:spPr>
          <a:xfrm>
            <a:off x="4384532" y="1866799"/>
            <a:ext cx="3419887" cy="4626073"/>
          </a:xfrm>
          <a:prstGeom prst="round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圓角 22">
            <a:extLst>
              <a:ext uri="{FF2B5EF4-FFF2-40B4-BE49-F238E27FC236}">
                <a16:creationId xmlns:a16="http://schemas.microsoft.com/office/drawing/2014/main" id="{473C06A8-5E68-7E6D-8FD6-74ED9EA6B837}"/>
              </a:ext>
            </a:extLst>
          </p:cNvPr>
          <p:cNvSpPr/>
          <p:nvPr/>
        </p:nvSpPr>
        <p:spPr>
          <a:xfrm>
            <a:off x="771128" y="1866798"/>
            <a:ext cx="3419887" cy="4626073"/>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71378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圓角 20">
            <a:extLst>
              <a:ext uri="{FF2B5EF4-FFF2-40B4-BE49-F238E27FC236}">
                <a16:creationId xmlns:a16="http://schemas.microsoft.com/office/drawing/2014/main" id="{12E8A5AB-979D-CB36-EE36-B800DC1FBEA8}"/>
              </a:ext>
            </a:extLst>
          </p:cNvPr>
          <p:cNvSpPr/>
          <p:nvPr/>
        </p:nvSpPr>
        <p:spPr>
          <a:xfrm>
            <a:off x="8061960" y="1866800"/>
            <a:ext cx="3419887" cy="4626073"/>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19F72C2C-143D-D832-7391-45099134287A}"/>
              </a:ext>
            </a:extLst>
          </p:cNvPr>
          <p:cNvSpPr>
            <a:spLocks noGrp="1"/>
          </p:cNvSpPr>
          <p:nvPr>
            <p:ph type="title"/>
          </p:nvPr>
        </p:nvSpPr>
        <p:spPr/>
        <p:txBody>
          <a:bodyPr/>
          <a:lstStyle/>
          <a:p>
            <a:r>
              <a:rPr lang="en-US" altLang="zh-TW" dirty="0"/>
              <a:t>Long(10~50)</a:t>
            </a:r>
            <a:endParaRPr lang="zh-TW" altLang="en-US" dirty="0"/>
          </a:p>
        </p:txBody>
      </p:sp>
      <p:sp>
        <p:nvSpPr>
          <p:cNvPr id="3" name="文字版面配置區 2">
            <a:extLst>
              <a:ext uri="{FF2B5EF4-FFF2-40B4-BE49-F238E27FC236}">
                <a16:creationId xmlns:a16="http://schemas.microsoft.com/office/drawing/2014/main" id="{4A8E8B9A-6781-E4EC-869B-628506A73315}"/>
              </a:ext>
            </a:extLst>
          </p:cNvPr>
          <p:cNvSpPr>
            <a:spLocks noGrp="1"/>
          </p:cNvSpPr>
          <p:nvPr>
            <p:ph type="body" idx="1"/>
          </p:nvPr>
        </p:nvSpPr>
        <p:spPr>
          <a:xfrm>
            <a:off x="835152" y="1868103"/>
            <a:ext cx="3291840" cy="450032"/>
          </a:xfrm>
        </p:spPr>
        <p:txBody>
          <a:bodyPr/>
          <a:lstStyle/>
          <a:p>
            <a:pPr algn="ctr"/>
            <a:r>
              <a:rPr lang="en-US" altLang="zh-TW" dirty="0"/>
              <a:t>C language array</a:t>
            </a:r>
          </a:p>
        </p:txBody>
      </p:sp>
      <p:graphicFrame>
        <p:nvGraphicFramePr>
          <p:cNvPr id="14" name="內容版面配置區 13">
            <a:extLst>
              <a:ext uri="{FF2B5EF4-FFF2-40B4-BE49-F238E27FC236}">
                <a16:creationId xmlns:a16="http://schemas.microsoft.com/office/drawing/2014/main" id="{9C048206-F2C9-F9C4-35D5-6B0E98458B63}"/>
              </a:ext>
            </a:extLst>
          </p:cNvPr>
          <p:cNvGraphicFramePr>
            <a:graphicFrameLocks noGrp="1"/>
          </p:cNvGraphicFramePr>
          <p:nvPr>
            <p:ph sz="half" idx="2"/>
            <p:extLst>
              <p:ext uri="{D42A27DB-BD31-4B8C-83A1-F6EECF244321}">
                <p14:modId xmlns:p14="http://schemas.microsoft.com/office/powerpoint/2010/main" val="2365333482"/>
              </p:ext>
            </p:extLst>
          </p:nvPr>
        </p:nvGraphicFramePr>
        <p:xfrm>
          <a:off x="839788" y="2505075"/>
          <a:ext cx="3292475" cy="3987800"/>
        </p:xfrm>
        <a:graphic>
          <a:graphicData uri="http://schemas.openxmlformats.org/drawingml/2006/chart">
            <c:chart xmlns:c="http://schemas.openxmlformats.org/drawingml/2006/chart" xmlns:r="http://schemas.openxmlformats.org/officeDocument/2006/relationships" r:id="rId2"/>
          </a:graphicData>
        </a:graphic>
      </p:graphicFrame>
      <p:sp>
        <p:nvSpPr>
          <p:cNvPr id="5" name="文字版面配置區 4">
            <a:extLst>
              <a:ext uri="{FF2B5EF4-FFF2-40B4-BE49-F238E27FC236}">
                <a16:creationId xmlns:a16="http://schemas.microsoft.com/office/drawing/2014/main" id="{3B85AE28-B0E9-92A4-1BF6-D15AD2EFFF61}"/>
              </a:ext>
            </a:extLst>
          </p:cNvPr>
          <p:cNvSpPr>
            <a:spLocks noGrp="1"/>
          </p:cNvSpPr>
          <p:nvPr>
            <p:ph type="body" sz="quarter" idx="3"/>
          </p:nvPr>
        </p:nvSpPr>
        <p:spPr>
          <a:xfrm>
            <a:off x="4453573" y="1866800"/>
            <a:ext cx="3291840" cy="450033"/>
          </a:xfrm>
        </p:spPr>
        <p:txBody>
          <a:bodyPr/>
          <a:lstStyle/>
          <a:p>
            <a:pPr algn="ctr"/>
            <a:r>
              <a:rPr lang="en-US" altLang="zh-TW" dirty="0"/>
              <a:t>Std vector</a:t>
            </a:r>
            <a:endParaRPr lang="zh-TW" altLang="en-US" dirty="0"/>
          </a:p>
        </p:txBody>
      </p:sp>
      <p:graphicFrame>
        <p:nvGraphicFramePr>
          <p:cNvPr id="17" name="內容版面配置區 16">
            <a:extLst>
              <a:ext uri="{FF2B5EF4-FFF2-40B4-BE49-F238E27FC236}">
                <a16:creationId xmlns:a16="http://schemas.microsoft.com/office/drawing/2014/main" id="{7AEBA139-7440-D2B3-FF16-79398F54899D}"/>
              </a:ext>
            </a:extLst>
          </p:cNvPr>
          <p:cNvGraphicFramePr>
            <a:graphicFrameLocks noGrp="1"/>
          </p:cNvGraphicFramePr>
          <p:nvPr>
            <p:ph sz="quarter" idx="4"/>
            <p:extLst>
              <p:ext uri="{D42A27DB-BD31-4B8C-83A1-F6EECF244321}">
                <p14:modId xmlns:p14="http://schemas.microsoft.com/office/powerpoint/2010/main" val="813087230"/>
              </p:ext>
            </p:extLst>
          </p:nvPr>
        </p:nvGraphicFramePr>
        <p:xfrm>
          <a:off x="4452938" y="2505075"/>
          <a:ext cx="3292475" cy="3987800"/>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字版面配置區 9">
            <a:extLst>
              <a:ext uri="{FF2B5EF4-FFF2-40B4-BE49-F238E27FC236}">
                <a16:creationId xmlns:a16="http://schemas.microsoft.com/office/drawing/2014/main" id="{A4DD91AD-5F9E-38FA-F748-A56A60C83795}"/>
              </a:ext>
            </a:extLst>
          </p:cNvPr>
          <p:cNvSpPr>
            <a:spLocks noGrp="1"/>
          </p:cNvSpPr>
          <p:nvPr>
            <p:ph type="body" sz="quarter" idx="13"/>
          </p:nvPr>
        </p:nvSpPr>
        <p:spPr>
          <a:xfrm>
            <a:off x="8061960" y="1866800"/>
            <a:ext cx="3291840" cy="450033"/>
          </a:xfrm>
        </p:spPr>
        <p:txBody>
          <a:bodyPr>
            <a:normAutofit/>
          </a:bodyPr>
          <a:lstStyle/>
          <a:p>
            <a:pPr algn="ctr"/>
            <a:r>
              <a:rPr lang="en-US" altLang="zh-TW" dirty="0"/>
              <a:t>Std array</a:t>
            </a:r>
            <a:endParaRPr lang="zh-TW" altLang="en-US" dirty="0"/>
          </a:p>
        </p:txBody>
      </p:sp>
      <p:graphicFrame>
        <p:nvGraphicFramePr>
          <p:cNvPr id="20" name="內容版面配置區 19">
            <a:extLst>
              <a:ext uri="{FF2B5EF4-FFF2-40B4-BE49-F238E27FC236}">
                <a16:creationId xmlns:a16="http://schemas.microsoft.com/office/drawing/2014/main" id="{4E23707D-2E3E-AB4F-2AA2-BBF7ADF4EBDD}"/>
              </a:ext>
            </a:extLst>
          </p:cNvPr>
          <p:cNvGraphicFramePr>
            <a:graphicFrameLocks noGrp="1"/>
          </p:cNvGraphicFramePr>
          <p:nvPr>
            <p:ph sz="quarter" idx="14"/>
            <p:extLst>
              <p:ext uri="{D42A27DB-BD31-4B8C-83A1-F6EECF244321}">
                <p14:modId xmlns:p14="http://schemas.microsoft.com/office/powerpoint/2010/main" val="444572388"/>
              </p:ext>
            </p:extLst>
          </p:nvPr>
        </p:nvGraphicFramePr>
        <p:xfrm>
          <a:off x="8064500" y="2505074"/>
          <a:ext cx="3292475" cy="3987799"/>
        </p:xfrm>
        <a:graphic>
          <a:graphicData uri="http://schemas.openxmlformats.org/drawingml/2006/chart">
            <c:chart xmlns:c="http://schemas.openxmlformats.org/drawingml/2006/chart" xmlns:r="http://schemas.openxmlformats.org/officeDocument/2006/relationships" r:id="rId4"/>
          </a:graphicData>
        </a:graphic>
      </p:graphicFrame>
      <p:sp>
        <p:nvSpPr>
          <p:cNvPr id="22" name="矩形: 圓角 21">
            <a:extLst>
              <a:ext uri="{FF2B5EF4-FFF2-40B4-BE49-F238E27FC236}">
                <a16:creationId xmlns:a16="http://schemas.microsoft.com/office/drawing/2014/main" id="{8D75E2FB-BB22-300E-572D-F238283F7BC5}"/>
              </a:ext>
            </a:extLst>
          </p:cNvPr>
          <p:cNvSpPr/>
          <p:nvPr/>
        </p:nvSpPr>
        <p:spPr>
          <a:xfrm>
            <a:off x="4384532" y="1866799"/>
            <a:ext cx="3419887" cy="4626073"/>
          </a:xfrm>
          <a:prstGeom prst="round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圓角 22">
            <a:extLst>
              <a:ext uri="{FF2B5EF4-FFF2-40B4-BE49-F238E27FC236}">
                <a16:creationId xmlns:a16="http://schemas.microsoft.com/office/drawing/2014/main" id="{473C06A8-5E68-7E6D-8FD6-74ED9EA6B837}"/>
              </a:ext>
            </a:extLst>
          </p:cNvPr>
          <p:cNvSpPr/>
          <p:nvPr/>
        </p:nvSpPr>
        <p:spPr>
          <a:xfrm>
            <a:off x="771128" y="1866798"/>
            <a:ext cx="3419887" cy="4626073"/>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9686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圓角 20">
            <a:extLst>
              <a:ext uri="{FF2B5EF4-FFF2-40B4-BE49-F238E27FC236}">
                <a16:creationId xmlns:a16="http://schemas.microsoft.com/office/drawing/2014/main" id="{12E8A5AB-979D-CB36-EE36-B800DC1FBEA8}"/>
              </a:ext>
            </a:extLst>
          </p:cNvPr>
          <p:cNvSpPr/>
          <p:nvPr/>
        </p:nvSpPr>
        <p:spPr>
          <a:xfrm>
            <a:off x="8061960" y="1866800"/>
            <a:ext cx="3419887" cy="4626073"/>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19F72C2C-143D-D832-7391-45099134287A}"/>
              </a:ext>
            </a:extLst>
          </p:cNvPr>
          <p:cNvSpPr>
            <a:spLocks noGrp="1"/>
          </p:cNvSpPr>
          <p:nvPr>
            <p:ph type="title"/>
          </p:nvPr>
        </p:nvSpPr>
        <p:spPr/>
        <p:txBody>
          <a:bodyPr/>
          <a:lstStyle/>
          <a:p>
            <a:r>
              <a:rPr lang="en-US" altLang="zh-TW" dirty="0"/>
              <a:t>Double(10~50)</a:t>
            </a:r>
            <a:endParaRPr lang="zh-TW" altLang="en-US" dirty="0"/>
          </a:p>
        </p:txBody>
      </p:sp>
      <p:sp>
        <p:nvSpPr>
          <p:cNvPr id="3" name="文字版面配置區 2">
            <a:extLst>
              <a:ext uri="{FF2B5EF4-FFF2-40B4-BE49-F238E27FC236}">
                <a16:creationId xmlns:a16="http://schemas.microsoft.com/office/drawing/2014/main" id="{4A8E8B9A-6781-E4EC-869B-628506A73315}"/>
              </a:ext>
            </a:extLst>
          </p:cNvPr>
          <p:cNvSpPr>
            <a:spLocks noGrp="1"/>
          </p:cNvSpPr>
          <p:nvPr>
            <p:ph type="body" idx="1"/>
          </p:nvPr>
        </p:nvSpPr>
        <p:spPr>
          <a:xfrm>
            <a:off x="835152" y="1868103"/>
            <a:ext cx="3291840" cy="450032"/>
          </a:xfrm>
        </p:spPr>
        <p:txBody>
          <a:bodyPr/>
          <a:lstStyle/>
          <a:p>
            <a:pPr algn="ctr"/>
            <a:r>
              <a:rPr lang="en-US" altLang="zh-TW" dirty="0"/>
              <a:t>C language array</a:t>
            </a:r>
          </a:p>
        </p:txBody>
      </p:sp>
      <p:graphicFrame>
        <p:nvGraphicFramePr>
          <p:cNvPr id="14" name="內容版面配置區 13">
            <a:extLst>
              <a:ext uri="{FF2B5EF4-FFF2-40B4-BE49-F238E27FC236}">
                <a16:creationId xmlns:a16="http://schemas.microsoft.com/office/drawing/2014/main" id="{9C048206-F2C9-F9C4-35D5-6B0E98458B63}"/>
              </a:ext>
            </a:extLst>
          </p:cNvPr>
          <p:cNvGraphicFramePr>
            <a:graphicFrameLocks noGrp="1"/>
          </p:cNvGraphicFramePr>
          <p:nvPr>
            <p:ph sz="half" idx="2"/>
            <p:extLst>
              <p:ext uri="{D42A27DB-BD31-4B8C-83A1-F6EECF244321}">
                <p14:modId xmlns:p14="http://schemas.microsoft.com/office/powerpoint/2010/main" val="3141951093"/>
              </p:ext>
            </p:extLst>
          </p:nvPr>
        </p:nvGraphicFramePr>
        <p:xfrm>
          <a:off x="839788" y="2505075"/>
          <a:ext cx="3292475" cy="3987800"/>
        </p:xfrm>
        <a:graphic>
          <a:graphicData uri="http://schemas.openxmlformats.org/drawingml/2006/chart">
            <c:chart xmlns:c="http://schemas.openxmlformats.org/drawingml/2006/chart" xmlns:r="http://schemas.openxmlformats.org/officeDocument/2006/relationships" r:id="rId2"/>
          </a:graphicData>
        </a:graphic>
      </p:graphicFrame>
      <p:sp>
        <p:nvSpPr>
          <p:cNvPr id="5" name="文字版面配置區 4">
            <a:extLst>
              <a:ext uri="{FF2B5EF4-FFF2-40B4-BE49-F238E27FC236}">
                <a16:creationId xmlns:a16="http://schemas.microsoft.com/office/drawing/2014/main" id="{3B85AE28-B0E9-92A4-1BF6-D15AD2EFFF61}"/>
              </a:ext>
            </a:extLst>
          </p:cNvPr>
          <p:cNvSpPr>
            <a:spLocks noGrp="1"/>
          </p:cNvSpPr>
          <p:nvPr>
            <p:ph type="body" sz="quarter" idx="3"/>
          </p:nvPr>
        </p:nvSpPr>
        <p:spPr>
          <a:xfrm>
            <a:off x="4453573" y="1866800"/>
            <a:ext cx="3291840" cy="450033"/>
          </a:xfrm>
        </p:spPr>
        <p:txBody>
          <a:bodyPr/>
          <a:lstStyle/>
          <a:p>
            <a:pPr algn="ctr"/>
            <a:r>
              <a:rPr lang="en-US" altLang="zh-TW" dirty="0"/>
              <a:t>Std vector</a:t>
            </a:r>
            <a:endParaRPr lang="zh-TW" altLang="en-US" dirty="0"/>
          </a:p>
        </p:txBody>
      </p:sp>
      <p:graphicFrame>
        <p:nvGraphicFramePr>
          <p:cNvPr id="17" name="內容版面配置區 16">
            <a:extLst>
              <a:ext uri="{FF2B5EF4-FFF2-40B4-BE49-F238E27FC236}">
                <a16:creationId xmlns:a16="http://schemas.microsoft.com/office/drawing/2014/main" id="{7AEBA139-7440-D2B3-FF16-79398F54899D}"/>
              </a:ext>
            </a:extLst>
          </p:cNvPr>
          <p:cNvGraphicFramePr>
            <a:graphicFrameLocks noGrp="1"/>
          </p:cNvGraphicFramePr>
          <p:nvPr>
            <p:ph sz="quarter" idx="4"/>
            <p:extLst>
              <p:ext uri="{D42A27DB-BD31-4B8C-83A1-F6EECF244321}">
                <p14:modId xmlns:p14="http://schemas.microsoft.com/office/powerpoint/2010/main" val="3075316798"/>
              </p:ext>
            </p:extLst>
          </p:nvPr>
        </p:nvGraphicFramePr>
        <p:xfrm>
          <a:off x="4452938" y="2505075"/>
          <a:ext cx="3292475" cy="3987800"/>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字版面配置區 9">
            <a:extLst>
              <a:ext uri="{FF2B5EF4-FFF2-40B4-BE49-F238E27FC236}">
                <a16:creationId xmlns:a16="http://schemas.microsoft.com/office/drawing/2014/main" id="{A4DD91AD-5F9E-38FA-F748-A56A60C83795}"/>
              </a:ext>
            </a:extLst>
          </p:cNvPr>
          <p:cNvSpPr>
            <a:spLocks noGrp="1"/>
          </p:cNvSpPr>
          <p:nvPr>
            <p:ph type="body" sz="quarter" idx="13"/>
          </p:nvPr>
        </p:nvSpPr>
        <p:spPr>
          <a:xfrm>
            <a:off x="8061960" y="1866800"/>
            <a:ext cx="3291840" cy="450033"/>
          </a:xfrm>
        </p:spPr>
        <p:txBody>
          <a:bodyPr>
            <a:normAutofit/>
          </a:bodyPr>
          <a:lstStyle/>
          <a:p>
            <a:pPr algn="ctr"/>
            <a:r>
              <a:rPr lang="en-US" altLang="zh-TW" dirty="0"/>
              <a:t>Std array</a:t>
            </a:r>
            <a:endParaRPr lang="zh-TW" altLang="en-US" dirty="0"/>
          </a:p>
        </p:txBody>
      </p:sp>
      <p:graphicFrame>
        <p:nvGraphicFramePr>
          <p:cNvPr id="20" name="內容版面配置區 19">
            <a:extLst>
              <a:ext uri="{FF2B5EF4-FFF2-40B4-BE49-F238E27FC236}">
                <a16:creationId xmlns:a16="http://schemas.microsoft.com/office/drawing/2014/main" id="{4E23707D-2E3E-AB4F-2AA2-BBF7ADF4EBDD}"/>
              </a:ext>
            </a:extLst>
          </p:cNvPr>
          <p:cNvGraphicFramePr>
            <a:graphicFrameLocks noGrp="1"/>
          </p:cNvGraphicFramePr>
          <p:nvPr>
            <p:ph sz="quarter" idx="14"/>
            <p:extLst>
              <p:ext uri="{D42A27DB-BD31-4B8C-83A1-F6EECF244321}">
                <p14:modId xmlns:p14="http://schemas.microsoft.com/office/powerpoint/2010/main" val="797047989"/>
              </p:ext>
            </p:extLst>
          </p:nvPr>
        </p:nvGraphicFramePr>
        <p:xfrm>
          <a:off x="8064500" y="2505074"/>
          <a:ext cx="3292475" cy="3987799"/>
        </p:xfrm>
        <a:graphic>
          <a:graphicData uri="http://schemas.openxmlformats.org/drawingml/2006/chart">
            <c:chart xmlns:c="http://schemas.openxmlformats.org/drawingml/2006/chart" xmlns:r="http://schemas.openxmlformats.org/officeDocument/2006/relationships" r:id="rId4"/>
          </a:graphicData>
        </a:graphic>
      </p:graphicFrame>
      <p:sp>
        <p:nvSpPr>
          <p:cNvPr id="22" name="矩形: 圓角 21">
            <a:extLst>
              <a:ext uri="{FF2B5EF4-FFF2-40B4-BE49-F238E27FC236}">
                <a16:creationId xmlns:a16="http://schemas.microsoft.com/office/drawing/2014/main" id="{8D75E2FB-BB22-300E-572D-F238283F7BC5}"/>
              </a:ext>
            </a:extLst>
          </p:cNvPr>
          <p:cNvSpPr/>
          <p:nvPr/>
        </p:nvSpPr>
        <p:spPr>
          <a:xfrm>
            <a:off x="4384532" y="1866799"/>
            <a:ext cx="3419887" cy="4626073"/>
          </a:xfrm>
          <a:prstGeom prst="round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圓角 22">
            <a:extLst>
              <a:ext uri="{FF2B5EF4-FFF2-40B4-BE49-F238E27FC236}">
                <a16:creationId xmlns:a16="http://schemas.microsoft.com/office/drawing/2014/main" id="{473C06A8-5E68-7E6D-8FD6-74ED9EA6B837}"/>
              </a:ext>
            </a:extLst>
          </p:cNvPr>
          <p:cNvSpPr/>
          <p:nvPr/>
        </p:nvSpPr>
        <p:spPr>
          <a:xfrm>
            <a:off x="771128" y="1866798"/>
            <a:ext cx="3419887" cy="4626073"/>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2514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圓角 20">
            <a:extLst>
              <a:ext uri="{FF2B5EF4-FFF2-40B4-BE49-F238E27FC236}">
                <a16:creationId xmlns:a16="http://schemas.microsoft.com/office/drawing/2014/main" id="{12E8A5AB-979D-CB36-EE36-B800DC1FBEA8}"/>
              </a:ext>
            </a:extLst>
          </p:cNvPr>
          <p:cNvSpPr/>
          <p:nvPr/>
        </p:nvSpPr>
        <p:spPr>
          <a:xfrm>
            <a:off x="8061960" y="1866800"/>
            <a:ext cx="3419887" cy="4626073"/>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19F72C2C-143D-D832-7391-45099134287A}"/>
              </a:ext>
            </a:extLst>
          </p:cNvPr>
          <p:cNvSpPr>
            <a:spLocks noGrp="1"/>
          </p:cNvSpPr>
          <p:nvPr>
            <p:ph type="title"/>
          </p:nvPr>
        </p:nvSpPr>
        <p:spPr/>
        <p:txBody>
          <a:bodyPr/>
          <a:lstStyle/>
          <a:p>
            <a:r>
              <a:rPr lang="en-US" altLang="zh-TW" dirty="0"/>
              <a:t>Float(10~50)</a:t>
            </a:r>
            <a:endParaRPr lang="zh-TW" altLang="en-US" dirty="0"/>
          </a:p>
        </p:txBody>
      </p:sp>
      <p:sp>
        <p:nvSpPr>
          <p:cNvPr id="3" name="文字版面配置區 2">
            <a:extLst>
              <a:ext uri="{FF2B5EF4-FFF2-40B4-BE49-F238E27FC236}">
                <a16:creationId xmlns:a16="http://schemas.microsoft.com/office/drawing/2014/main" id="{4A8E8B9A-6781-E4EC-869B-628506A73315}"/>
              </a:ext>
            </a:extLst>
          </p:cNvPr>
          <p:cNvSpPr>
            <a:spLocks noGrp="1"/>
          </p:cNvSpPr>
          <p:nvPr>
            <p:ph type="body" idx="1"/>
          </p:nvPr>
        </p:nvSpPr>
        <p:spPr>
          <a:xfrm>
            <a:off x="835152" y="1868103"/>
            <a:ext cx="3291840" cy="450032"/>
          </a:xfrm>
        </p:spPr>
        <p:txBody>
          <a:bodyPr/>
          <a:lstStyle/>
          <a:p>
            <a:pPr algn="ctr"/>
            <a:r>
              <a:rPr lang="en-US" altLang="zh-TW" dirty="0"/>
              <a:t>C language array</a:t>
            </a:r>
          </a:p>
        </p:txBody>
      </p:sp>
      <p:graphicFrame>
        <p:nvGraphicFramePr>
          <p:cNvPr id="14" name="內容版面配置區 13">
            <a:extLst>
              <a:ext uri="{FF2B5EF4-FFF2-40B4-BE49-F238E27FC236}">
                <a16:creationId xmlns:a16="http://schemas.microsoft.com/office/drawing/2014/main" id="{9C048206-F2C9-F9C4-35D5-6B0E98458B63}"/>
              </a:ext>
            </a:extLst>
          </p:cNvPr>
          <p:cNvGraphicFramePr>
            <a:graphicFrameLocks noGrp="1"/>
          </p:cNvGraphicFramePr>
          <p:nvPr>
            <p:ph sz="half" idx="2"/>
            <p:extLst>
              <p:ext uri="{D42A27DB-BD31-4B8C-83A1-F6EECF244321}">
                <p14:modId xmlns:p14="http://schemas.microsoft.com/office/powerpoint/2010/main" val="404940897"/>
              </p:ext>
            </p:extLst>
          </p:nvPr>
        </p:nvGraphicFramePr>
        <p:xfrm>
          <a:off x="839788" y="2505075"/>
          <a:ext cx="3292475" cy="3987800"/>
        </p:xfrm>
        <a:graphic>
          <a:graphicData uri="http://schemas.openxmlformats.org/drawingml/2006/chart">
            <c:chart xmlns:c="http://schemas.openxmlformats.org/drawingml/2006/chart" xmlns:r="http://schemas.openxmlformats.org/officeDocument/2006/relationships" r:id="rId2"/>
          </a:graphicData>
        </a:graphic>
      </p:graphicFrame>
      <p:sp>
        <p:nvSpPr>
          <p:cNvPr id="5" name="文字版面配置區 4">
            <a:extLst>
              <a:ext uri="{FF2B5EF4-FFF2-40B4-BE49-F238E27FC236}">
                <a16:creationId xmlns:a16="http://schemas.microsoft.com/office/drawing/2014/main" id="{3B85AE28-B0E9-92A4-1BF6-D15AD2EFFF61}"/>
              </a:ext>
            </a:extLst>
          </p:cNvPr>
          <p:cNvSpPr>
            <a:spLocks noGrp="1"/>
          </p:cNvSpPr>
          <p:nvPr>
            <p:ph type="body" sz="quarter" idx="3"/>
          </p:nvPr>
        </p:nvSpPr>
        <p:spPr>
          <a:xfrm>
            <a:off x="4453573" y="1866800"/>
            <a:ext cx="3291840" cy="450033"/>
          </a:xfrm>
        </p:spPr>
        <p:txBody>
          <a:bodyPr/>
          <a:lstStyle/>
          <a:p>
            <a:pPr algn="ctr"/>
            <a:r>
              <a:rPr lang="en-US" altLang="zh-TW" dirty="0"/>
              <a:t>Std vector</a:t>
            </a:r>
            <a:endParaRPr lang="zh-TW" altLang="en-US" dirty="0"/>
          </a:p>
        </p:txBody>
      </p:sp>
      <p:graphicFrame>
        <p:nvGraphicFramePr>
          <p:cNvPr id="17" name="內容版面配置區 16">
            <a:extLst>
              <a:ext uri="{FF2B5EF4-FFF2-40B4-BE49-F238E27FC236}">
                <a16:creationId xmlns:a16="http://schemas.microsoft.com/office/drawing/2014/main" id="{7AEBA139-7440-D2B3-FF16-79398F54899D}"/>
              </a:ext>
            </a:extLst>
          </p:cNvPr>
          <p:cNvGraphicFramePr>
            <a:graphicFrameLocks noGrp="1"/>
          </p:cNvGraphicFramePr>
          <p:nvPr>
            <p:ph sz="quarter" idx="4"/>
            <p:extLst>
              <p:ext uri="{D42A27DB-BD31-4B8C-83A1-F6EECF244321}">
                <p14:modId xmlns:p14="http://schemas.microsoft.com/office/powerpoint/2010/main" val="3104273571"/>
              </p:ext>
            </p:extLst>
          </p:nvPr>
        </p:nvGraphicFramePr>
        <p:xfrm>
          <a:off x="4452938" y="2505075"/>
          <a:ext cx="3292475" cy="3987800"/>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字版面配置區 9">
            <a:extLst>
              <a:ext uri="{FF2B5EF4-FFF2-40B4-BE49-F238E27FC236}">
                <a16:creationId xmlns:a16="http://schemas.microsoft.com/office/drawing/2014/main" id="{A4DD91AD-5F9E-38FA-F748-A56A60C83795}"/>
              </a:ext>
            </a:extLst>
          </p:cNvPr>
          <p:cNvSpPr>
            <a:spLocks noGrp="1"/>
          </p:cNvSpPr>
          <p:nvPr>
            <p:ph type="body" sz="quarter" idx="13"/>
          </p:nvPr>
        </p:nvSpPr>
        <p:spPr>
          <a:xfrm>
            <a:off x="8061960" y="1866800"/>
            <a:ext cx="3291840" cy="450033"/>
          </a:xfrm>
        </p:spPr>
        <p:txBody>
          <a:bodyPr>
            <a:normAutofit/>
          </a:bodyPr>
          <a:lstStyle/>
          <a:p>
            <a:pPr algn="ctr"/>
            <a:r>
              <a:rPr lang="en-US" altLang="zh-TW" dirty="0"/>
              <a:t>Std array</a:t>
            </a:r>
            <a:endParaRPr lang="zh-TW" altLang="en-US" dirty="0"/>
          </a:p>
        </p:txBody>
      </p:sp>
      <p:graphicFrame>
        <p:nvGraphicFramePr>
          <p:cNvPr id="20" name="內容版面配置區 19">
            <a:extLst>
              <a:ext uri="{FF2B5EF4-FFF2-40B4-BE49-F238E27FC236}">
                <a16:creationId xmlns:a16="http://schemas.microsoft.com/office/drawing/2014/main" id="{4E23707D-2E3E-AB4F-2AA2-BBF7ADF4EBDD}"/>
              </a:ext>
            </a:extLst>
          </p:cNvPr>
          <p:cNvGraphicFramePr>
            <a:graphicFrameLocks noGrp="1"/>
          </p:cNvGraphicFramePr>
          <p:nvPr>
            <p:ph sz="quarter" idx="14"/>
            <p:extLst>
              <p:ext uri="{D42A27DB-BD31-4B8C-83A1-F6EECF244321}">
                <p14:modId xmlns:p14="http://schemas.microsoft.com/office/powerpoint/2010/main" val="3265107114"/>
              </p:ext>
            </p:extLst>
          </p:nvPr>
        </p:nvGraphicFramePr>
        <p:xfrm>
          <a:off x="8064500" y="2505074"/>
          <a:ext cx="3292475" cy="3987799"/>
        </p:xfrm>
        <a:graphic>
          <a:graphicData uri="http://schemas.openxmlformats.org/drawingml/2006/chart">
            <c:chart xmlns:c="http://schemas.openxmlformats.org/drawingml/2006/chart" xmlns:r="http://schemas.openxmlformats.org/officeDocument/2006/relationships" r:id="rId4"/>
          </a:graphicData>
        </a:graphic>
      </p:graphicFrame>
      <p:sp>
        <p:nvSpPr>
          <p:cNvPr id="22" name="矩形: 圓角 21">
            <a:extLst>
              <a:ext uri="{FF2B5EF4-FFF2-40B4-BE49-F238E27FC236}">
                <a16:creationId xmlns:a16="http://schemas.microsoft.com/office/drawing/2014/main" id="{8D75E2FB-BB22-300E-572D-F238283F7BC5}"/>
              </a:ext>
            </a:extLst>
          </p:cNvPr>
          <p:cNvSpPr/>
          <p:nvPr/>
        </p:nvSpPr>
        <p:spPr>
          <a:xfrm>
            <a:off x="4384532" y="1866799"/>
            <a:ext cx="3419887" cy="4626073"/>
          </a:xfrm>
          <a:prstGeom prst="round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圓角 22">
            <a:extLst>
              <a:ext uri="{FF2B5EF4-FFF2-40B4-BE49-F238E27FC236}">
                <a16:creationId xmlns:a16="http://schemas.microsoft.com/office/drawing/2014/main" id="{473C06A8-5E68-7E6D-8FD6-74ED9EA6B837}"/>
              </a:ext>
            </a:extLst>
          </p:cNvPr>
          <p:cNvSpPr/>
          <p:nvPr/>
        </p:nvSpPr>
        <p:spPr>
          <a:xfrm>
            <a:off x="771128" y="1866798"/>
            <a:ext cx="3419887" cy="4626073"/>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60295661"/>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010_TF78504181_Win32" id="{5A73FD0D-F961-484E-975C-E11BF2E57132}" vid="{7160F523-0130-4CEB-8262-3E2B2DD8B5A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{5B868211-B510-40E0-AA29-99E12DA4371E}tf78504181_win32</Template>
  <TotalTime>1543</TotalTime>
  <Words>349</Words>
  <Application>Microsoft Office PowerPoint</Application>
  <PresentationFormat>寬螢幕</PresentationFormat>
  <Paragraphs>78</Paragraphs>
  <Slides>17</Slides>
  <Notes>7</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17</vt:i4>
      </vt:variant>
    </vt:vector>
  </HeadingPairs>
  <TitlesOfParts>
    <vt:vector size="22" baseType="lpstr">
      <vt:lpstr>Microsoft JhengHei UI</vt:lpstr>
      <vt:lpstr>Arial</vt:lpstr>
      <vt:lpstr>Avenir Next LT Pro</vt:lpstr>
      <vt:lpstr>Poppins</vt:lpstr>
      <vt:lpstr>ShapesVTI</vt:lpstr>
      <vt:lpstr>Performance Analysis for Sorting Algorithms</vt:lpstr>
      <vt:lpstr>環境配置</vt:lpstr>
      <vt:lpstr>程式規劃  </vt:lpstr>
      <vt:lpstr>10~50</vt:lpstr>
      <vt:lpstr>String(10~50)</vt:lpstr>
      <vt:lpstr>Int(10~50)</vt:lpstr>
      <vt:lpstr>Long(10~50)</vt:lpstr>
      <vt:lpstr>Double(10~50)</vt:lpstr>
      <vt:lpstr>Float(10~50)</vt:lpstr>
      <vt:lpstr>10萬 ~ 50萬</vt:lpstr>
      <vt:lpstr>String(10萬~50萬)</vt:lpstr>
      <vt:lpstr>Int(10萬~50萬)</vt:lpstr>
      <vt:lpstr>Long(10萬~50萬)</vt:lpstr>
      <vt:lpstr>Double(10萬~50萬)</vt:lpstr>
      <vt:lpstr>Float(10萬~50萬)</vt:lpstr>
      <vt:lpstr>心得</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for Sorting Algorithms</dc:title>
  <dc:creator>isu11003058A</dc:creator>
  <cp:lastModifiedBy>isu11003058A</cp:lastModifiedBy>
  <cp:revision>9</cp:revision>
  <dcterms:created xsi:type="dcterms:W3CDTF">2022-11-27T16:41:26Z</dcterms:created>
  <dcterms:modified xsi:type="dcterms:W3CDTF">2022-12-07T17:17:38Z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