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2D789-C20A-4BCF-94DE-295DE0CD08CC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D53-58F0-4745-A4CD-20611F679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142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2D789-C20A-4BCF-94DE-295DE0CD08CC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D53-58F0-4745-A4CD-20611F679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61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2D789-C20A-4BCF-94DE-295DE0CD08CC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D53-58F0-4745-A4CD-20611F679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75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2D789-C20A-4BCF-94DE-295DE0CD08CC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D53-58F0-4745-A4CD-20611F67941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7079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2D789-C20A-4BCF-94DE-295DE0CD08CC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D53-58F0-4745-A4CD-20611F679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352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2D789-C20A-4BCF-94DE-295DE0CD08CC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D53-58F0-4745-A4CD-20611F679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53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2D789-C20A-4BCF-94DE-295DE0CD08CC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D53-58F0-4745-A4CD-20611F679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4267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2D789-C20A-4BCF-94DE-295DE0CD08CC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D53-58F0-4745-A4CD-20611F679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1076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2D789-C20A-4BCF-94DE-295DE0CD08CC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D53-58F0-4745-A4CD-20611F679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4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2D789-C20A-4BCF-94DE-295DE0CD08CC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D53-58F0-4745-A4CD-20611F679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72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2D789-C20A-4BCF-94DE-295DE0CD08CC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D53-58F0-4745-A4CD-20611F679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502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2D789-C20A-4BCF-94DE-295DE0CD08CC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D53-58F0-4745-A4CD-20611F679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343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2D789-C20A-4BCF-94DE-295DE0CD08CC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D53-58F0-4745-A4CD-20611F679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784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2D789-C20A-4BCF-94DE-295DE0CD08CC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D53-58F0-4745-A4CD-20611F679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01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2D789-C20A-4BCF-94DE-295DE0CD08CC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D53-58F0-4745-A4CD-20611F679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37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2D789-C20A-4BCF-94DE-295DE0CD08CC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D53-58F0-4745-A4CD-20611F679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3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2D789-C20A-4BCF-94DE-295DE0CD08CC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D53-58F0-4745-A4CD-20611F679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179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2D789-C20A-4BCF-94DE-295DE0CD08CC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EBD53-58F0-4745-A4CD-20611F679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9750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G5</a:t>
            </a:r>
            <a:r>
              <a:rPr lang="zh-TW" altLang="en-US" dirty="0" smtClean="0"/>
              <a:t> 柯南密室殺人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陳昇昇、蔡皓評、蔡燦明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592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專案背景及構想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6616" y="2046637"/>
            <a:ext cx="10353762" cy="3695136"/>
          </a:xfrm>
        </p:spPr>
        <p:txBody>
          <a:bodyPr/>
          <a:lstStyle/>
          <a:p>
            <a:pPr lvl="1"/>
            <a:r>
              <a:rPr lang="zh-TW" altLang="en-US" dirty="0" smtClean="0"/>
              <a:t>火柴</a:t>
            </a:r>
            <a:r>
              <a:rPr lang="zh-TW" altLang="en-US" dirty="0"/>
              <a:t>人是許多八年級生的共同回憶，那是一個</a:t>
            </a:r>
            <a:r>
              <a:rPr lang="zh-TW" altLang="en-US" dirty="0" smtClean="0"/>
              <a:t>電腦網頁遊戲</a:t>
            </a:r>
            <a:r>
              <a:rPr lang="zh-TW" altLang="en-US" dirty="0"/>
              <a:t>剛盛行的年代，由於當時的電腦設備不是很好，線上</a:t>
            </a:r>
            <a:r>
              <a:rPr lang="zh-TW" altLang="en-US" dirty="0" smtClean="0"/>
              <a:t>遊戲不是很普遍，總是一群人聚在一起</a:t>
            </a:r>
            <a:r>
              <a:rPr lang="zh-TW" altLang="en-US" dirty="0"/>
              <a:t>玩同一台</a:t>
            </a:r>
            <a:r>
              <a:rPr lang="zh-TW" altLang="en-US" dirty="0" smtClean="0"/>
              <a:t>電腦。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其中</a:t>
            </a:r>
            <a:r>
              <a:rPr lang="zh-TW" altLang="en-US" dirty="0"/>
              <a:t>最令我想念的就是</a:t>
            </a:r>
            <a:r>
              <a:rPr lang="zh-TW" altLang="en-US" dirty="0">
                <a:solidFill>
                  <a:srgbClr val="FF0000"/>
                </a:solidFill>
              </a:rPr>
              <a:t>火柴人戰爭多人</a:t>
            </a:r>
            <a:r>
              <a:rPr lang="zh-TW" altLang="en-US" dirty="0" smtClean="0">
                <a:solidFill>
                  <a:srgbClr val="FF0000"/>
                </a:solidFill>
              </a:rPr>
              <a:t>遊戲</a:t>
            </a:r>
            <a:r>
              <a:rPr lang="zh-TW" altLang="en-US" dirty="0" smtClean="0"/>
              <a:t>，是下課時必玩得遊戲</a:t>
            </a:r>
            <a:r>
              <a:rPr lang="zh-TW" altLang="en-US" dirty="0"/>
              <a:t>，</a:t>
            </a:r>
            <a:r>
              <a:rPr lang="zh-TW" altLang="en-US" dirty="0" smtClean="0"/>
              <a:t>讓</a:t>
            </a:r>
            <a:r>
              <a:rPr lang="zh-TW" altLang="en-US" dirty="0"/>
              <a:t>我們再次體驗那種兒時的回憶吧。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物件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2508869"/>
              </p:ext>
            </p:extLst>
          </p:nvPr>
        </p:nvGraphicFramePr>
        <p:xfrm>
          <a:off x="6909740" y="3673324"/>
          <a:ext cx="3970638" cy="3006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圖片" r:id="rId3" imgW="0" imgH="0" progId="StaticMetafile">
                  <p:embed/>
                </p:oleObj>
              </mc:Choice>
              <mc:Fallback>
                <p:oleObj name="圖片" r:id="rId3" imgW="0" imgH="0" progId="StaticMetafile">
                  <p:embed/>
                  <p:pic>
                    <p:nvPicPr>
                      <p:cNvPr id="0" name="rectole000000000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9740" y="3673324"/>
                        <a:ext cx="3970638" cy="300602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213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</a:t>
            </a:r>
            <a:r>
              <a:rPr lang="zh-TW" altLang="en-US" dirty="0" smtClean="0"/>
              <a:t>能說明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2D</a:t>
            </a:r>
            <a:r>
              <a:rPr lang="zh-TW" altLang="en-US" dirty="0" smtClean="0"/>
              <a:t>橫向卷軸遊戲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地圖是由方塊組成，方塊可以是空氣、草</a:t>
            </a:r>
            <a:r>
              <a:rPr lang="en-US" altLang="zh-TW" dirty="0" smtClean="0"/>
              <a:t>……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角色生成，可以分成多兩個陣營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每個角色有血量、步數的限制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每個角色有一個攻擊動作、左右移動、跳躍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角色被攻擊動作觸發，會推移一段距離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回合制，每個回合有限制的步數，攻擊後結束回合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勝利條件，殺光所有不同陣營的柯南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6256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操作說明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方向鍵左右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移動</a:t>
            </a:r>
            <a:endParaRPr lang="en-US" altLang="zh-TW" dirty="0" smtClean="0"/>
          </a:p>
          <a:p>
            <a:r>
              <a:rPr lang="zh-TW" altLang="en-US" dirty="0" smtClean="0"/>
              <a:t>方向鍵上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跳躍</a:t>
            </a:r>
            <a:endParaRPr lang="en-US" altLang="zh-TW" dirty="0" smtClean="0"/>
          </a:p>
          <a:p>
            <a:r>
              <a:rPr lang="zh-TW" altLang="en-US" dirty="0"/>
              <a:t>英</a:t>
            </a:r>
            <a:r>
              <a:rPr lang="zh-TW" altLang="en-US" dirty="0" smtClean="0"/>
              <a:t>文字母</a:t>
            </a:r>
            <a:r>
              <a:rPr lang="en-US" altLang="zh-TW" dirty="0" smtClean="0"/>
              <a:t>Z</a:t>
            </a:r>
            <a:r>
              <a:rPr lang="zh-TW" altLang="en-US" dirty="0" smtClean="0"/>
              <a:t>鍵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攻擊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064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2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架構說明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688758"/>
            <a:ext cx="10460364" cy="4835610"/>
          </a:xfrm>
        </p:spPr>
      </p:pic>
    </p:spTree>
    <p:extLst>
      <p:ext uri="{BB962C8B-B14F-4D97-AF65-F5344CB8AC3E}">
        <p14:creationId xmlns:p14="http://schemas.microsoft.com/office/powerpoint/2010/main" val="215260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MVC</a:t>
            </a:r>
            <a:r>
              <a:rPr lang="zh-TW" altLang="en-US" dirty="0" smtClean="0"/>
              <a:t>架構</a:t>
            </a:r>
            <a:endParaRPr lang="en-US" altLang="zh-TW" dirty="0" smtClean="0"/>
          </a:p>
          <a:p>
            <a:r>
              <a:rPr lang="en-US" altLang="zh-TW" dirty="0">
                <a:effectLst/>
              </a:rPr>
              <a:t> Prototype </a:t>
            </a:r>
            <a:r>
              <a:rPr lang="en-US" altLang="zh-TW" dirty="0" smtClean="0">
                <a:effectLst/>
              </a:rPr>
              <a:t>Pattern</a:t>
            </a:r>
          </a:p>
          <a:p>
            <a:r>
              <a:rPr lang="en-US" altLang="zh-TW" dirty="0" smtClean="0">
                <a:effectLst/>
              </a:rPr>
              <a:t>Factory method</a:t>
            </a:r>
          </a:p>
          <a:p>
            <a:r>
              <a:rPr lang="zh-TW" altLang="en-US" dirty="0" smtClean="0">
                <a:effectLst/>
              </a:rPr>
              <a:t>橋接模</a:t>
            </a:r>
            <a:r>
              <a:rPr lang="zh-TW" altLang="en-US" dirty="0">
                <a:effectLst/>
              </a:rPr>
              <a:t>式</a:t>
            </a:r>
            <a:endParaRPr lang="en-US" altLang="zh-TW" dirty="0" smtClean="0">
              <a:effectLst/>
            </a:endParaRPr>
          </a:p>
          <a:p>
            <a:endParaRPr lang="en-US" altLang="zh-TW" dirty="0" smtClean="0">
              <a:effectLst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401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10670" y="5611061"/>
            <a:ext cx="10353762" cy="36951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3600" dirty="0" smtClean="0"/>
              <a:t>報告結束</a:t>
            </a:r>
            <a:r>
              <a:rPr lang="en-US" altLang="zh-TW" sz="3600" dirty="0" smtClean="0"/>
              <a:t>~~</a:t>
            </a:r>
            <a:r>
              <a:rPr lang="zh-TW" altLang="en-US" sz="3600" dirty="0" smtClean="0"/>
              <a:t>謝謝大家</a:t>
            </a:r>
            <a:endParaRPr lang="zh-TW" altLang="en-US" sz="3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58" y="510630"/>
            <a:ext cx="8708425" cy="500146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8399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TM04033921[[fn=大馬士革風]]</Template>
  <TotalTime>30</TotalTime>
  <Words>212</Words>
  <Application>Microsoft Office PowerPoint</Application>
  <PresentationFormat>寬螢幕</PresentationFormat>
  <Paragraphs>26</Paragraphs>
  <Slides>8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新細明體</vt:lpstr>
      <vt:lpstr>Arial</vt:lpstr>
      <vt:lpstr>Bookman Old Style</vt:lpstr>
      <vt:lpstr>Rockwell</vt:lpstr>
      <vt:lpstr>Damask</vt:lpstr>
      <vt:lpstr>Picture (Metafile)</vt:lpstr>
      <vt:lpstr>G5 柯南密室殺人</vt:lpstr>
      <vt:lpstr>專案背景及構想</vt:lpstr>
      <vt:lpstr>功能說明</vt:lpstr>
      <vt:lpstr>操作說明</vt:lpstr>
      <vt:lpstr>PowerPoint 簡報</vt:lpstr>
      <vt:lpstr>架構說明</vt:lpstr>
      <vt:lpstr>架構說明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G5 柯南密室殺人</dc:title>
  <dc:creator>user</dc:creator>
  <cp:lastModifiedBy>user</cp:lastModifiedBy>
  <cp:revision>12</cp:revision>
  <dcterms:created xsi:type="dcterms:W3CDTF">2018-01-04T05:33:28Z</dcterms:created>
  <dcterms:modified xsi:type="dcterms:W3CDTF">2018-01-04T06:04:00Z</dcterms:modified>
</cp:coreProperties>
</file>