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044A-19D0-D471-7F1E-0D6924FB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60BD-E607-7BB2-1FE0-E2E985B0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9CFB-F7B8-7066-F79A-F1DB7BCF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3AF1-4508-C2D6-B80A-9D240E53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667F-69C6-2066-7964-78CFB4DB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A10A-B18B-D3C5-EC7D-F35883AA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0E84-662A-DD5F-02AD-4A931119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9CD8-E459-AFC6-C6DC-AB60D53A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D45A-CA47-9702-56F7-3C219903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FAA-C62F-3863-756B-82128071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C5A4-0C8F-A891-6E5B-0247FE309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1B9EF-604B-3DC1-B7F2-7E8D0CFE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37E8-AFFA-83D4-A9AB-6EC983F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7C61-F494-6566-3A52-6165561B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838E-9F24-8FEC-1AAE-164EB11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8A34-2C1D-CF1E-2E56-109926A1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EE13-0436-2807-B332-6B0729F5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6EE3-DFD9-095E-AE06-F995C946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8B8B-C35E-A238-FD83-6635562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0BA3-1FAB-E8E9-610D-4FDAFFEF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FFC3-595E-5374-30EA-7794F1D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7F8F-ED37-4919-DF0C-472CFBD2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25BC-5093-5AF9-1E58-0868220B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3577-E599-68DA-3627-8196597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734A-E037-95C3-E09E-63807978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DEF9-94EF-A063-BCC7-8107A46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28C8-A2EC-1B41-B499-EC891BC6C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D83F-F4EA-20B1-88BA-1C99926D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E4158-46BC-DBC2-5A58-311E39A0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0CECD-2C4C-D373-F948-8404EABD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CCA4-3E8A-6E8A-1711-36B8E677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694B-4CB2-50A8-2904-A72FE03D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962B-C50C-1C81-F4AF-4139A7A2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04F8-9F88-B120-BD75-38E8507FE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C7E76-AFD2-B60B-1523-8CE957DDB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969A-B0D8-0DB0-6A40-D97C6FB31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F3342-047D-F3AF-CC97-DBCE4574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D467F-60D6-C738-CDA8-D34D8031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39D07-1834-E3A2-5331-DEE3607E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9F4E-5A55-0F96-2CDA-5542BFD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8599A-5331-F57C-F1B6-58007343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D73A-97DC-0A36-5E88-BDCF5F78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18035-D096-133B-E8AC-3EEA7A6C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565E6-AE21-5104-C16B-FE5DA48D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DAA65-48FF-49B9-EAEF-18941457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34B8E-D280-5A94-6CF5-71DF6A38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A334-6A2D-F7F1-2EA3-3A585445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9E74-3489-7B82-8C88-30F7E22E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70C16-4E14-6FC4-B60D-34D75A5F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E3BE-4925-6375-E52F-4D1C2D98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EE9E3-A670-D3FC-DCAD-5ECFF48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FF2B-EEA2-D873-94A8-59B3711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B0D2-1092-0146-3AC2-C1CC19CE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5B4EF-0763-9EA3-53C6-FC14E41E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4C99B-9833-89A9-4540-8F67D630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5C8EF-9922-3252-85C8-0C0CCBD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C91F-C445-5FC0-8648-5F483273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492D-42C6-DEB4-81EF-1A4D752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EAC4E-80E6-F72F-4B76-713C70BC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D744-41E3-F0A0-C603-397843FA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50BF-3700-D320-57E4-3F6DC75DC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79EE0-C00F-454A-A3E5-3C97F1DB59F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AE34-CEDF-8BB4-2B69-B42F885C8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402A-6217-71FC-573D-37E5FD2E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DCEAB-7599-2F4B-99D5-58A03EB5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DA30-F686-6487-A587-40CBC1BE0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6382"/>
            <a:ext cx="9144000" cy="1359580"/>
          </a:xfrm>
        </p:spPr>
        <p:txBody>
          <a:bodyPr>
            <a:normAutofit/>
          </a:bodyPr>
          <a:lstStyle/>
          <a:p>
            <a:r>
              <a:rPr lang="en-US" sz="2800" dirty="0"/>
              <a:t>Simulation of Doppler Cooling of Yb Atom Using Doppler Force Model and RK4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B4CF-135F-1544-391C-8CA0B9AE3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Shengbin</a:t>
            </a:r>
            <a:r>
              <a:rPr lang="en-US" sz="2000" dirty="0"/>
              <a:t> Yan</a:t>
            </a:r>
          </a:p>
          <a:p>
            <a:r>
              <a:rPr lang="en-US" sz="2000" dirty="0"/>
              <a:t>May 2, 2025</a:t>
            </a:r>
          </a:p>
        </p:txBody>
      </p:sp>
    </p:spTree>
    <p:extLst>
      <p:ext uri="{BB962C8B-B14F-4D97-AF65-F5344CB8AC3E}">
        <p14:creationId xmlns:p14="http://schemas.microsoft.com/office/powerpoint/2010/main" val="144720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E9F8-8AC4-7AAD-ED90-918A7724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r>
              <a:rPr lang="en-US" sz="2800" dirty="0"/>
              <a:t>Simulation Result: Atom Vapor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99D-1D69-FABF-927D-0D8B6BD1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EB73-4FA0-8738-1BD8-F395DCDE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r>
              <a:rPr lang="en-US" sz="2800" dirty="0"/>
              <a:t>Simulation Result: Atom Vapor, magnetic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5538-BD7D-0D2E-3918-CC630BAD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372"/>
            <a:ext cx="10515600" cy="51645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B57F-531A-11AD-4660-B17B0DC4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2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F2F-43E5-8AEA-37BA-ED97351F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564C-1270-5479-7DFD-03B3DC55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04"/>
          </a:xfrm>
        </p:spPr>
        <p:txBody>
          <a:bodyPr>
            <a:noAutofit/>
          </a:bodyPr>
          <a:lstStyle/>
          <a:p>
            <a:r>
              <a:rPr lang="en-US" sz="2800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63EF-79C4-2846-5ED4-498768EB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044B-1C1B-1C4F-A082-300BFC81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Doppler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1315-0DFC-6F88-92E0-A145D3DC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24275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Doppler effect: wave’s frequency increases moving towards it</a:t>
            </a:r>
          </a:p>
          <a:p>
            <a:r>
              <a:rPr lang="en-US" sz="2400" dirty="0"/>
              <a:t>On incidence with a photon, atom receives a momentum kick, and absorbs the energy (if on resonance)</a:t>
            </a:r>
          </a:p>
          <a:p>
            <a:r>
              <a:rPr lang="en-US" sz="2400" dirty="0"/>
              <a:t>Spontaneous emission: atom emits a photon in a random direction</a:t>
            </a:r>
          </a:p>
          <a:p>
            <a:r>
              <a:rPr lang="en-US" sz="2400" dirty="0"/>
              <a:t>Net momentum change due to spontaneous emission will be zero over time </a:t>
            </a:r>
          </a:p>
          <a:p>
            <a:r>
              <a:rPr lang="en-US" sz="2400" dirty="0"/>
              <a:t>Light preferentially slows down atom with certain detuning and power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E4D1B-959C-0F69-1316-3173B505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23" y="4155226"/>
            <a:ext cx="10197077" cy="11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A5ED-40C2-7C6E-B965-FB92313C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>
            <a:normAutofit/>
          </a:bodyPr>
          <a:lstStyle/>
          <a:p>
            <a:r>
              <a:rPr lang="en-US" sz="2800" dirty="0"/>
              <a:t>Doppler 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44C2-6921-0FDC-CDFC-226DE301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2"/>
            <a:ext cx="10515600" cy="5012191"/>
          </a:xfrm>
        </p:spPr>
        <p:txBody>
          <a:bodyPr>
            <a:normAutofit/>
          </a:bodyPr>
          <a:lstStyle/>
          <a:p>
            <a:r>
              <a:rPr lang="en-US" sz="2400" dirty="0"/>
              <a:t>One way to simulate a doppler cooling process is to use the Doppler force model, its derivation is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00911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D479-89B5-B308-3EEE-5A02AC99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en-US" sz="2800" dirty="0"/>
              <a:t>Doppler 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9DB5-A3F7-C108-A4BD-3DAB071A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543"/>
            <a:ext cx="10515600" cy="49904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3B5A-8199-92E6-6B35-B2E3AEF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>
            <a:normAutofit/>
          </a:bodyPr>
          <a:lstStyle/>
          <a:p>
            <a:r>
              <a:rPr lang="en-US" sz="2800" dirty="0"/>
              <a:t>Doppler Force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F1D3-D38F-18F9-DDF5-5734E3DA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F545-69E8-3349-76AA-2FB9A6FD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88"/>
            <a:ext cx="10515600" cy="745218"/>
          </a:xfrm>
        </p:spPr>
        <p:txBody>
          <a:bodyPr>
            <a:normAutofit/>
          </a:bodyPr>
          <a:lstStyle/>
          <a:p>
            <a:r>
              <a:rPr lang="en-US" sz="2800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2C715-6A33-A998-7CF4-BC34318AA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8459"/>
                <a:ext cx="10321471" cy="3080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We are interested simulating a 2D MOT effect on Yb 174</a:t>
                </a:r>
              </a:p>
              <a:p>
                <a:r>
                  <a:rPr lang="en-US" sz="2000" dirty="0"/>
                  <a:t>A commonly used transition for Yb 2D MOT is </a:t>
                </a:r>
                <a:r>
                  <a:rPr lang="en-US" sz="2000" baseline="30000" dirty="0"/>
                  <a:t>1</a:t>
                </a:r>
                <a:r>
                  <a:rPr lang="en-US" sz="2000" dirty="0"/>
                  <a:t>S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-&gt;</a:t>
                </a:r>
                <a:r>
                  <a:rPr lang="en-US" sz="2000" baseline="30000" dirty="0"/>
                  <a:t>1</a:t>
                </a:r>
                <a:r>
                  <a:rPr lang="en-US" sz="2000" dirty="0"/>
                  <a:t>P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transition</a:t>
                </a:r>
              </a:p>
              <a:p>
                <a:pPr lvl="1"/>
                <a:r>
                  <a:rPr lang="en-US" sz="2000" dirty="0"/>
                  <a:t>Linewidth = 2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*29.1MHz</a:t>
                </a:r>
              </a:p>
              <a:p>
                <a:pPr lvl="1"/>
                <a:r>
                  <a:rPr lang="en-US" sz="2000" dirty="0"/>
                  <a:t>Transition wavelength = 398.9nm</a:t>
                </a:r>
              </a:p>
              <a:p>
                <a:pPr lvl="1"/>
                <a:r>
                  <a:rPr lang="en-US" sz="2000" dirty="0" err="1"/>
                  <a:t>I</a:t>
                </a:r>
                <a:r>
                  <a:rPr lang="en-US" sz="2000" baseline="-25000" dirty="0" err="1"/>
                  <a:t>sat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 = 59.97mW/cm^2</a:t>
                </a:r>
              </a:p>
              <a:p>
                <a:r>
                  <a:rPr lang="en-US" sz="2000" dirty="0"/>
                  <a:t>The parameter we want to optimize is laser intensity and detuning, because in experiment these are the parameters we can tune. </a:t>
                </a:r>
              </a:p>
              <a:p>
                <a:r>
                  <a:rPr lang="en-US" sz="2000" dirty="0"/>
                  <a:t>Magnetic field is usually pre-determined in an early stage. And for simplicity purpose we won’t optimize it in this simulation.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F2C715-6A33-A998-7CF4-BC34318AA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8459"/>
                <a:ext cx="10321471" cy="3080656"/>
              </a:xfrm>
              <a:blipFill>
                <a:blip r:embed="rId2"/>
                <a:stretch>
                  <a:fillRect l="-615" t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2540F-05FC-372B-3F08-B6BC8008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32592"/>
            <a:ext cx="77724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6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4C0-5E0C-5928-406A-EBA2D28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en-US" sz="2800" dirty="0"/>
              <a:t>Simulation Method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436A-FFDE-A8F5-D1B8-E2ACB084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>
            <a:normAutofit/>
          </a:bodyPr>
          <a:lstStyle/>
          <a:p>
            <a:r>
              <a:rPr lang="en-US" sz="2400" dirty="0"/>
              <a:t>With the Doppler Force model, we can update the position and momentum of atom over time</a:t>
            </a:r>
          </a:p>
          <a:p>
            <a:r>
              <a:rPr lang="en-US" sz="2400" dirty="0"/>
              <a:t>RK4 method is used for the simulation</a:t>
            </a:r>
          </a:p>
          <a:p>
            <a:r>
              <a:rPr lang="en-US" sz="2400" dirty="0"/>
              <a:t> First, we simulate one atom in 1D, under two counter-propagating laser. Optimize parameters</a:t>
            </a:r>
          </a:p>
          <a:p>
            <a:r>
              <a:rPr lang="en-US" sz="2400" dirty="0"/>
              <a:t>Then, we move onto 2D case with 1 atom, with two pairs of counter-propagating laser</a:t>
            </a:r>
          </a:p>
          <a:p>
            <a:r>
              <a:rPr lang="en-US" sz="2400" dirty="0"/>
              <a:t>Next, We will add effect of magnetic field</a:t>
            </a:r>
          </a:p>
          <a:p>
            <a:r>
              <a:rPr lang="en-US" sz="2400" dirty="0"/>
              <a:t>Finally, we start with 1000 atoms initialized with positions and velocities under normal distribution, then obtain final velocity profile after a certain period</a:t>
            </a:r>
          </a:p>
        </p:txBody>
      </p:sp>
    </p:spTree>
    <p:extLst>
      <p:ext uri="{BB962C8B-B14F-4D97-AF65-F5344CB8AC3E}">
        <p14:creationId xmlns:p14="http://schemas.microsoft.com/office/powerpoint/2010/main" val="200403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068F-04E6-57D8-05BE-D2D4D11F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en-US" sz="2800" dirty="0"/>
              <a:t>Simulation Result: 1D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2891-65C3-667A-060D-DD03AA69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1D28-5B66-41A6-2982-7D8526EC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/>
          </a:bodyPr>
          <a:lstStyle/>
          <a:p>
            <a:r>
              <a:rPr lang="en-US" sz="2800" dirty="0"/>
              <a:t>Simulation Result: Single atom in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E987-C2B6-75A1-4532-13C8542F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328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Simulation of Doppler Cooling of Yb Atom Using Doppler Force Model and RK4 method</vt:lpstr>
      <vt:lpstr>Introduction to Doppler Cooling</vt:lpstr>
      <vt:lpstr>Doppler Force Model</vt:lpstr>
      <vt:lpstr>Doppler Force Model</vt:lpstr>
      <vt:lpstr>Doppler Force Model</vt:lpstr>
      <vt:lpstr>Physical Model</vt:lpstr>
      <vt:lpstr>Simulation Method and Process</vt:lpstr>
      <vt:lpstr>Simulation Result: 1D</vt:lpstr>
      <vt:lpstr>Simulation Result: Single atom in 2D</vt:lpstr>
      <vt:lpstr>Simulation Result: Atom Vapor</vt:lpstr>
      <vt:lpstr>Simulation Result: Atom Vapor, magnetic field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Shengbin Yan</dc:creator>
  <cp:lastModifiedBy>Shengbin Yan</cp:lastModifiedBy>
  <cp:revision>1</cp:revision>
  <dcterms:created xsi:type="dcterms:W3CDTF">2025-05-01T08:05:44Z</dcterms:created>
  <dcterms:modified xsi:type="dcterms:W3CDTF">2025-05-01T08:40:40Z</dcterms:modified>
</cp:coreProperties>
</file>