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9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5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4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2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EB51-4EE1-4E5A-8B2E-95A9B0628F8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1C7B-6CA5-44CA-A6C7-2B3DE3015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9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0953" y="2969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Shipper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45724" y="296984"/>
            <a:ext cx="20554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Consignee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8875" y="1946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50226" y="52968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11924" y="2136531"/>
            <a:ext cx="25575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Transportation Order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358" y="1862015"/>
            <a:ext cx="16412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Departure Location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383846" y="2136531"/>
            <a:ext cx="27412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Destination Location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1788" y="5357451"/>
            <a:ext cx="1474174" cy="849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3451" y="3255842"/>
            <a:ext cx="16832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65012" y="5366360"/>
            <a:ext cx="1464406" cy="87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45724" y="4744187"/>
            <a:ext cx="27412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1805353" y="754184"/>
            <a:ext cx="2706571" cy="183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8" idx="3"/>
          </p:cNvCxnSpPr>
          <p:nvPr/>
        </p:nvCxnSpPr>
        <p:spPr>
          <a:xfrm flipH="1">
            <a:off x="7069510" y="1211384"/>
            <a:ext cx="2203939" cy="138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  <a:endCxn id="8" idx="3"/>
          </p:cNvCxnSpPr>
          <p:nvPr/>
        </p:nvCxnSpPr>
        <p:spPr>
          <a:xfrm flipH="1">
            <a:off x="7069510" y="2593731"/>
            <a:ext cx="231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8" idx="1"/>
          </p:cNvCxnSpPr>
          <p:nvPr/>
        </p:nvCxnSpPr>
        <p:spPr>
          <a:xfrm>
            <a:off x="2197588" y="2319215"/>
            <a:ext cx="2314336" cy="27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0"/>
            <a:endCxn id="8" idx="1"/>
          </p:cNvCxnSpPr>
          <p:nvPr/>
        </p:nvCxnSpPr>
        <p:spPr>
          <a:xfrm flipV="1">
            <a:off x="1775068" y="2593731"/>
            <a:ext cx="2736856" cy="66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8" idx="2"/>
          </p:cNvCxnSpPr>
          <p:nvPr/>
        </p:nvCxnSpPr>
        <p:spPr>
          <a:xfrm flipV="1">
            <a:off x="3707426" y="3050931"/>
            <a:ext cx="2083291" cy="22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  <a:endCxn id="8" idx="2"/>
          </p:cNvCxnSpPr>
          <p:nvPr/>
        </p:nvCxnSpPr>
        <p:spPr>
          <a:xfrm flipV="1">
            <a:off x="5148875" y="3050931"/>
            <a:ext cx="641842" cy="230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8" idx="2"/>
          </p:cNvCxnSpPr>
          <p:nvPr/>
        </p:nvCxnSpPr>
        <p:spPr>
          <a:xfrm flipH="1" flipV="1">
            <a:off x="5790717" y="3050931"/>
            <a:ext cx="1206498" cy="23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8" idx="3"/>
          </p:cNvCxnSpPr>
          <p:nvPr/>
        </p:nvCxnSpPr>
        <p:spPr>
          <a:xfrm flipH="1" flipV="1">
            <a:off x="7069510" y="2593731"/>
            <a:ext cx="2546836" cy="21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2"/>
            <a:endCxn id="8" idx="0"/>
          </p:cNvCxnSpPr>
          <p:nvPr/>
        </p:nvCxnSpPr>
        <p:spPr>
          <a:xfrm>
            <a:off x="5606075" y="1109054"/>
            <a:ext cx="184642" cy="102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2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Chu, Leon</dc:creator>
  <cp:lastModifiedBy>Chu, Leon</cp:lastModifiedBy>
  <cp:revision>4</cp:revision>
  <dcterms:created xsi:type="dcterms:W3CDTF">2018-03-31T07:20:05Z</dcterms:created>
  <dcterms:modified xsi:type="dcterms:W3CDTF">2018-03-31T07:26:14Z</dcterms:modified>
</cp:coreProperties>
</file>