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78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46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53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225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717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17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004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259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45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73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22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7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25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44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13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88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4B97C0-532F-B146-AEF0-E71876CC8371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373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81103-A46F-4C2C-B40C-7068F547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614744"/>
            <a:ext cx="8534400" cy="1507067"/>
          </a:xfrm>
        </p:spPr>
        <p:txBody>
          <a:bodyPr/>
          <a:lstStyle/>
          <a:p>
            <a:r>
              <a:rPr lang="fr-FR" dirty="0"/>
              <a:t>Projet Python for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F71E66-9C64-4C54-8052-2E32CC73AD53}"/>
              </a:ext>
            </a:extLst>
          </p:cNvPr>
          <p:cNvSpPr txBox="1"/>
          <p:nvPr/>
        </p:nvSpPr>
        <p:spPr>
          <a:xfrm>
            <a:off x="3513056" y="3324256"/>
            <a:ext cx="516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Shengda</a:t>
            </a:r>
            <a:r>
              <a:rPr lang="fr-FR" dirty="0"/>
              <a:t> Liu – Matthias Exbrayat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BCF515C-3063-443D-A971-5FDF86E63F21}"/>
              </a:ext>
            </a:extLst>
          </p:cNvPr>
          <p:cNvSpPr txBox="1"/>
          <p:nvPr/>
        </p:nvSpPr>
        <p:spPr>
          <a:xfrm>
            <a:off x="1187777" y="4272905"/>
            <a:ext cx="8333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de données : </a:t>
            </a:r>
            <a:r>
              <a:rPr lang="en-US" b="1" dirty="0"/>
              <a:t>Electrical Grid Stability Simulated Data</a:t>
            </a:r>
          </a:p>
          <a:p>
            <a:endParaRPr lang="fr-FR" dirty="0"/>
          </a:p>
          <a:p>
            <a:r>
              <a:rPr lang="fr-FR" dirty="0"/>
              <a:t>Elle permet l'analyse de la stabilité locale d’un système en étoile à 4 nœuds (le producteur d'électricité est au centre) mettant en œuvre le concept de contrôle de réseau intelligent décentralisé (</a:t>
            </a:r>
            <a:r>
              <a:rPr lang="fr-FR" dirty="0" err="1"/>
              <a:t>Decentral</a:t>
            </a:r>
            <a:r>
              <a:rPr lang="fr-FR" dirty="0"/>
              <a:t> Smart </a:t>
            </a:r>
            <a:r>
              <a:rPr lang="fr-FR" dirty="0" err="1"/>
              <a:t>Grid</a:t>
            </a:r>
            <a:r>
              <a:rPr lang="fr-FR" dirty="0"/>
              <a:t> Control).</a:t>
            </a:r>
          </a:p>
        </p:txBody>
      </p:sp>
    </p:spTree>
    <p:extLst>
      <p:ext uri="{BB962C8B-B14F-4D97-AF65-F5344CB8AC3E}">
        <p14:creationId xmlns:p14="http://schemas.microsoft.com/office/powerpoint/2010/main" val="421109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3417E-C25D-4121-B451-DC84930C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74" y="412422"/>
            <a:ext cx="8534400" cy="1507067"/>
          </a:xfrm>
        </p:spPr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5E3456-663F-4040-874E-8F71503D5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04" y="1957108"/>
            <a:ext cx="9223360" cy="43965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11 attributs prédictifs, 1 non prédictif (p1), 2 champs d’objectif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chemeClr val="tx1"/>
                </a:solidFill>
              </a:rPr>
              <a:t>tau[x]</a:t>
            </a:r>
            <a:r>
              <a:rPr lang="fr-FR" sz="1400" dirty="0">
                <a:solidFill>
                  <a:schemeClr val="tx1"/>
                </a:solidFill>
              </a:rPr>
              <a:t> : temps de réaction du participant (réel dans l'intervalle [0.5 ;10] s).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	Tau1 - la valeur pour le producteur d'électricité.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chemeClr val="tx1"/>
                </a:solidFill>
              </a:rPr>
              <a:t>p[x]</a:t>
            </a:r>
            <a:r>
              <a:rPr lang="fr-FR" sz="1400" dirty="0">
                <a:solidFill>
                  <a:schemeClr val="tx1"/>
                </a:solidFill>
              </a:rPr>
              <a:t> : puissance nominale consommée (négative) / produite (positive) (réelle).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	Pour les consommateurs de la plage [-0,5 ; -2] s ^ -2;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	p1 = abs (p2 + p3 + p4)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chemeClr val="tx1"/>
                </a:solidFill>
              </a:rPr>
              <a:t>g[x]</a:t>
            </a:r>
            <a:r>
              <a:rPr lang="fr-FR" sz="1400" dirty="0">
                <a:solidFill>
                  <a:schemeClr val="tx1"/>
                </a:solidFill>
              </a:rPr>
              <a:t> : coefficient (gamma) proportionnel à l'élasticité des prix (réel de l'intervalle [0.05 ; 1] s ^ -1).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	g1 = la valeur pour le producteur d'électricité.</a:t>
            </a:r>
            <a:br>
              <a:rPr lang="fr-FR" sz="1400" dirty="0">
                <a:solidFill>
                  <a:schemeClr val="tx1"/>
                </a:solidFill>
              </a:rPr>
            </a:br>
            <a:endParaRPr lang="fr-FR" sz="1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>
                <a:solidFill>
                  <a:schemeClr val="tx1"/>
                </a:solidFill>
              </a:rPr>
              <a:t>Stab</a:t>
            </a:r>
            <a:r>
              <a:rPr lang="fr-FR" sz="1400" dirty="0">
                <a:solidFill>
                  <a:schemeClr val="tx1"/>
                </a:solidFill>
              </a:rPr>
              <a:t> : la partie réelle maximale de la racine de l’équation caractéristique (si positive - le système est linéairement instable) (réel)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>
                <a:solidFill>
                  <a:schemeClr val="tx1"/>
                </a:solidFill>
              </a:rPr>
              <a:t>Stabf</a:t>
            </a:r>
            <a:r>
              <a:rPr lang="fr-FR" sz="1400" dirty="0">
                <a:solidFill>
                  <a:schemeClr val="tx1"/>
                </a:solidFill>
              </a:rPr>
              <a:t> : l’étiquette de stabilité du système (catégorique: stable / instable)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/>
                </a:solidFill>
              </a:rPr>
              <a:t>Nous avons choisi de faire une classification du champ « </a:t>
            </a:r>
            <a:r>
              <a:rPr lang="fr-FR" b="1" dirty="0" err="1">
                <a:solidFill>
                  <a:schemeClr val="tx1"/>
                </a:solidFill>
              </a:rPr>
              <a:t>Stabf</a:t>
            </a:r>
            <a:r>
              <a:rPr lang="fr-FR" dirty="0">
                <a:solidFill>
                  <a:schemeClr val="tx1"/>
                </a:solidFill>
              </a:rPr>
              <a:t> » pour savoir si c’est </a:t>
            </a:r>
            <a:r>
              <a:rPr lang="fr-FR" b="1" dirty="0">
                <a:solidFill>
                  <a:schemeClr val="tx1"/>
                </a:solidFill>
              </a:rPr>
              <a:t>stable</a:t>
            </a:r>
            <a:r>
              <a:rPr lang="fr-FR" dirty="0">
                <a:solidFill>
                  <a:schemeClr val="tx1"/>
                </a:solidFill>
              </a:rPr>
              <a:t> ou </a:t>
            </a:r>
            <a:r>
              <a:rPr lang="fr-FR" b="1" dirty="0">
                <a:solidFill>
                  <a:schemeClr val="tx1"/>
                </a:solidFill>
              </a:rPr>
              <a:t>instable.</a:t>
            </a:r>
          </a:p>
        </p:txBody>
      </p:sp>
    </p:spTree>
    <p:extLst>
      <p:ext uri="{BB962C8B-B14F-4D97-AF65-F5344CB8AC3E}">
        <p14:creationId xmlns:p14="http://schemas.microsoft.com/office/powerpoint/2010/main" val="294980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3417E-C25D-4121-B451-DC84930C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74" y="412422"/>
            <a:ext cx="8534400" cy="1507067"/>
          </a:xfrm>
        </p:spPr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5E3456-663F-4040-874E-8F71503D5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04" y="3429000"/>
            <a:ext cx="9223360" cy="2924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On peut voir qu’il y un champ « </a:t>
            </a:r>
            <a:r>
              <a:rPr lang="fr-FR" dirty="0" err="1">
                <a:solidFill>
                  <a:schemeClr val="tx1"/>
                </a:solidFill>
              </a:rPr>
              <a:t>stabf_stable</a:t>
            </a:r>
            <a:r>
              <a:rPr lang="fr-FR" dirty="0">
                <a:solidFill>
                  <a:schemeClr val="tx1"/>
                </a:solidFill>
              </a:rPr>
              <a:t> » et « </a:t>
            </a:r>
            <a:r>
              <a:rPr lang="fr-FR" dirty="0" err="1">
                <a:solidFill>
                  <a:schemeClr val="tx1"/>
                </a:solidFill>
              </a:rPr>
              <a:t>stabf_unstable</a:t>
            </a:r>
            <a:r>
              <a:rPr lang="fr-FR" dirty="0">
                <a:solidFill>
                  <a:schemeClr val="tx1"/>
                </a:solidFill>
              </a:rPr>
              <a:t> », un seul est à 1 en fonction de la stabilité.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Pour prédire cette valeur nous avons 12 champs (tau1, …, </a:t>
            </a:r>
            <a:r>
              <a:rPr lang="fr-FR" dirty="0" err="1">
                <a:solidFill>
                  <a:schemeClr val="tx1"/>
                </a:solidFill>
              </a:rPr>
              <a:t>stab</a:t>
            </a:r>
            <a:r>
              <a:rPr lang="fr-FR" dirty="0">
                <a:solidFill>
                  <a:schemeClr val="tx1"/>
                </a:solidFill>
              </a:rPr>
              <a:t>).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55AB0E-B117-44F1-8061-E40E2741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4" y="2078610"/>
            <a:ext cx="9502964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7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3417E-C25D-4121-B451-DC84930C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74" y="412422"/>
            <a:ext cx="8534400" cy="1507067"/>
          </a:xfrm>
        </p:spPr>
        <p:txBody>
          <a:bodyPr/>
          <a:lstStyle/>
          <a:p>
            <a:r>
              <a:rPr lang="fr-FR" dirty="0"/>
              <a:t>Récupération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5E3456-663F-4040-874E-8F71503D5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74" y="1908926"/>
            <a:ext cx="9223360" cy="86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Pour récupérer les données en WebScrapping nous avons utilisé « </a:t>
            </a:r>
            <a:r>
              <a:rPr lang="fr-FR" dirty="0" err="1">
                <a:solidFill>
                  <a:schemeClr val="tx1"/>
                </a:solidFill>
              </a:rPr>
              <a:t>selenium</a:t>
            </a:r>
            <a:r>
              <a:rPr lang="fr-FR" dirty="0">
                <a:solidFill>
                  <a:schemeClr val="tx1"/>
                </a:solidFill>
              </a:rPr>
              <a:t> » de la façon suivante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1E78C7-84B3-46DB-BCE4-46D4ED7F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94" y="3148714"/>
            <a:ext cx="9255350" cy="17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9718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121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Century Gothic</vt:lpstr>
      <vt:lpstr>Wingdings</vt:lpstr>
      <vt:lpstr>Wingdings 3</vt:lpstr>
      <vt:lpstr>Secteur</vt:lpstr>
      <vt:lpstr>Projet Python for data analysis</vt:lpstr>
      <vt:lpstr>Base de données</vt:lpstr>
      <vt:lpstr>Base de données</vt:lpstr>
      <vt:lpstr>Récupération des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Shengda Liu</dc:creator>
  <cp:lastModifiedBy>Matthias EXBRAYAT</cp:lastModifiedBy>
  <cp:revision>12</cp:revision>
  <dcterms:created xsi:type="dcterms:W3CDTF">2019-01-11T12:53:34Z</dcterms:created>
  <dcterms:modified xsi:type="dcterms:W3CDTF">2019-02-12T19:23:39Z</dcterms:modified>
</cp:coreProperties>
</file>