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A8F6CB-C8BA-6040-92C6-C9AD9568E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B15D4FA-218A-BA41-A4FF-191B83BE6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8E218F-F95F-BA4B-A970-CA21A8CA2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97C0-532F-B146-AEF0-E71876CC8371}" type="datetimeFigureOut">
              <a:rPr lang="fr-FR" smtClean="0"/>
              <a:t>11/01/2019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0E726E-7D52-A845-AFDD-895162F70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384A73-C0EF-8E42-A5A3-A7989F3CD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80F4D-F41F-F74A-9C51-133C7303F8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4765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2E7A5C-A63F-0F48-BF6B-47C1B8D8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DDE2081-A23B-484E-A80F-458375572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399B7E-E548-F249-BF14-4CE047503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97C0-532F-B146-AEF0-E71876CC8371}" type="datetimeFigureOut">
              <a:rPr lang="fr-FR" smtClean="0"/>
              <a:t>11/01/2019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02C4DF-C74D-9F42-9162-9DF9B373A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4757D2-834B-0148-84CC-702EF7A75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80F4D-F41F-F74A-9C51-133C7303F8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81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36773B2-DCE2-DC43-B394-A21EBF0FBB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F4FAAA0-6B29-7A4B-A436-5E4AF9D64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B697AF-1BC0-534C-B739-318D1B862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97C0-532F-B146-AEF0-E71876CC8371}" type="datetimeFigureOut">
              <a:rPr lang="fr-FR" smtClean="0"/>
              <a:t>11/01/2019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69C121-303E-2A41-B9CD-9F2D39650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6E6691-F06D-5248-B508-47281F34B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80F4D-F41F-F74A-9C51-133C7303F8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7515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07787D-EE2E-5149-BE99-780A98017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E18D6B-FC1E-4F4A-B28D-467FE6015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54BC87-B80E-7F4A-BA8F-53C731A01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97C0-532F-B146-AEF0-E71876CC8371}" type="datetimeFigureOut">
              <a:rPr lang="fr-FR" smtClean="0"/>
              <a:t>11/01/2019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F14791-D4BD-5F47-99C1-23AFB0031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BBABCA-990A-7C40-8C51-E5181185D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80F4D-F41F-F74A-9C51-133C7303F8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898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FB07AD-376C-D244-A1C3-7CD3B8359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4E32D5-DD55-7943-8945-8CC8CA714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0AE462-74C2-4A4F-88FA-AC8786D6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97C0-532F-B146-AEF0-E71876CC8371}" type="datetimeFigureOut">
              <a:rPr lang="fr-FR" smtClean="0"/>
              <a:t>11/01/2019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CBB52B-A876-084F-BFD1-3900740F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673689-562B-B944-87A2-0E4643134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80F4D-F41F-F74A-9C51-133C7303F8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465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7F00B1-9712-064C-BB19-DE18FA876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6586E0-C94F-0846-A335-E5B5ED0DB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4E191B9-7A89-E446-8D70-0211C9A4D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2E82F5-CFD0-7E48-BFA8-FC352B4DC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97C0-532F-B146-AEF0-E71876CC8371}" type="datetimeFigureOut">
              <a:rPr lang="fr-FR" smtClean="0"/>
              <a:t>11/01/2019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B3E09F2-AE6F-DE40-897E-C2CC1EFDE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2C8458-7D18-9F47-8AAD-353361771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80F4D-F41F-F74A-9C51-133C7303F8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2563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FD7033-1CA5-6549-B954-474C30125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FDE89F-D672-184B-8A19-7F4ED53E1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DBBE079-1BCA-FF48-9FC5-E4AAE997C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26CCAFC-0221-1341-9BF5-1AF6740EA6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DDA746A-D62A-7C4E-A330-5932BEABA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296058A-623E-AF49-858A-C197DE652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97C0-532F-B146-AEF0-E71876CC8371}" type="datetimeFigureOut">
              <a:rPr lang="fr-FR" smtClean="0"/>
              <a:t>11/01/2019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E87D1B8-03AD-344D-B39A-FBCEC2545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7E3C226-FC7B-384C-A756-418046E70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80F4D-F41F-F74A-9C51-133C7303F8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005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63993D-C90F-7045-9F45-C55399818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409AFE8-5133-754A-ABC0-74310311B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97C0-532F-B146-AEF0-E71876CC8371}" type="datetimeFigureOut">
              <a:rPr lang="fr-FR" smtClean="0"/>
              <a:t>11/01/2019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E904E59-D0D9-9C41-9512-88E4C47A5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319C187-FA0B-5E4B-B525-E9B501C40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80F4D-F41F-F74A-9C51-133C7303F8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02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3987140-9321-8B41-956B-EDAA5D835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97C0-532F-B146-AEF0-E71876CC8371}" type="datetimeFigureOut">
              <a:rPr lang="fr-FR" smtClean="0"/>
              <a:t>11/01/2019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3819568-D5FB-9C44-8B80-068424C28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33D3175-AFB6-F940-9D06-A38DD4964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80F4D-F41F-F74A-9C51-133C7303F8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9110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3776F6-2FA6-264A-B77C-DE2A73AC1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2EE731-8BC5-4C4B-8CE0-A61CBE4AD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DAE1590-E7B4-2744-9791-42E6C86D6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830839-6BEA-4740-A6D8-081956F4A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97C0-532F-B146-AEF0-E71876CC8371}" type="datetimeFigureOut">
              <a:rPr lang="fr-FR" smtClean="0"/>
              <a:t>11/01/2019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745C24-2A86-1943-BD68-84AA23931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73FC46-34D3-DB4C-AE54-264D8B1F1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80F4D-F41F-F74A-9C51-133C7303F8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546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DA3648-C05F-594B-8F73-ACFAF5087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C48F98A-96B6-8843-8EF1-AB6F54EE6C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D2908F3-4106-3843-B713-859156042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5BE1CB5-AF84-4E4A-9F95-FEE7D9571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97C0-532F-B146-AEF0-E71876CC8371}" type="datetimeFigureOut">
              <a:rPr lang="fr-FR" smtClean="0"/>
              <a:t>11/01/2019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4710A07-FA79-FB4F-86E8-6D5517887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339D16-6D31-CF48-A7F3-90E7FABC8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80F4D-F41F-F74A-9C51-133C7303F8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807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A445E2E-6579-C040-966B-7159CB2C7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BC3306-DBF5-434F-900C-7B5464F90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A87805-69B7-3349-840C-CEF786C39E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B97C0-532F-B146-AEF0-E71876CC8371}" type="datetimeFigureOut">
              <a:rPr lang="fr-FR" smtClean="0"/>
              <a:t>11/01/2019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EFDA32-CC25-F645-9553-BF87BBEB6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96748D-6545-0F44-97AA-7BC73F2B8C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80F4D-F41F-F74A-9C51-133C7303F8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1145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13247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Shengda Liu</dc:creator>
  <cp:lastModifiedBy>Shengda Liu</cp:lastModifiedBy>
  <cp:revision>1</cp:revision>
  <dcterms:created xsi:type="dcterms:W3CDTF">2019-01-11T12:53:34Z</dcterms:created>
  <dcterms:modified xsi:type="dcterms:W3CDTF">2019-01-11T12:54:08Z</dcterms:modified>
</cp:coreProperties>
</file>