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1" r:id="rId5"/>
    <p:sldId id="260" r:id="rId6"/>
    <p:sldId id="261" r:id="rId7"/>
    <p:sldId id="263" r:id="rId8"/>
    <p:sldId id="265" r:id="rId9"/>
    <p:sldId id="266" r:id="rId10"/>
    <p:sldId id="272" r:id="rId11"/>
    <p:sldId id="273" r:id="rId12"/>
    <p:sldId id="274" r:id="rId13"/>
    <p:sldId id="262" r:id="rId14"/>
    <p:sldId id="267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7" autoAdjust="0"/>
    <p:restoredTop sz="87070" autoAdjust="0"/>
  </p:normalViewPr>
  <p:slideViewPr>
    <p:cSldViewPr showGuides="1">
      <p:cViewPr>
        <p:scale>
          <a:sx n="70" d="100"/>
          <a:sy n="70" d="100"/>
        </p:scale>
        <p:origin x="-90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2446FCB-0232-4072-A6E3-8CA13DC6C877}" type="datetimeFigureOut">
              <a:rPr lang="zh-CN" altLang="en-US"/>
              <a:pPr>
                <a:defRPr/>
              </a:pPr>
              <a:t>2022/8/9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28C5EEE-F75A-482A-8BC8-AC73D0B47E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70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collobrating</a:t>
            </a:r>
            <a:r>
              <a:rPr lang="en-US" altLang="zh-CN" baseline="0" dirty="0" smtClean="0"/>
              <a:t> with three… ;</a:t>
            </a:r>
          </a:p>
          <a:p>
            <a:r>
              <a:rPr lang="en-US" altLang="zh-CN" dirty="0" smtClean="0"/>
              <a:t>riot-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C5EEE-F75A-482A-8BC8-AC73D0B47ECD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7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437B119-9F5B-4F6E-AA98-CC91D70EE860}" type="slidenum">
              <a:rPr lang="zh-CN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limited memory resource…</a:t>
            </a:r>
          </a:p>
          <a:p>
            <a:r>
              <a:rPr lang="en-US" altLang="zh-CN" dirty="0" smtClean="0"/>
              <a:t>two slides</a:t>
            </a:r>
            <a:r>
              <a:rPr lang="zh-CN" altLang="en-US" baseline="0" dirty="0" smtClean="0"/>
              <a:t>： </a:t>
            </a:r>
            <a:r>
              <a:rPr lang="en-US" altLang="zh-CN" dirty="0" smtClean="0"/>
              <a:t>highlight </a:t>
            </a:r>
            <a:r>
              <a:rPr lang="en-US" altLang="zh-CN" dirty="0" err="1" smtClean="0"/>
              <a:t>rBPF</a:t>
            </a:r>
            <a:r>
              <a:rPr lang="en-US" altLang="zh-CN" dirty="0" smtClean="0"/>
              <a:t> (difference)…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C5EEE-F75A-482A-8BC8-AC73D0B47EC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1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size -&gt; smaller</a:t>
            </a:r>
          </a:p>
          <a:p>
            <a:r>
              <a:rPr lang="en-US" altLang="zh-CN" dirty="0" smtClean="0"/>
              <a:t>efficient</a:t>
            </a:r>
            <a:r>
              <a:rPr lang="en-US" altLang="zh-CN" baseline="0" dirty="0" smtClean="0"/>
              <a:t> -&gt; faster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C5EEE-F75A-482A-8BC8-AC73D0B47EC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8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regs</a:t>
            </a:r>
            <a:r>
              <a:rPr lang="en-US" altLang="zh-CN" dirty="0" smtClean="0"/>
              <a:t> -&gt; registers</a:t>
            </a:r>
          </a:p>
          <a:p>
            <a:r>
              <a:rPr lang="en-US" altLang="zh-CN" dirty="0" smtClean="0"/>
              <a:t>mem</a:t>
            </a:r>
            <a:r>
              <a:rPr lang="en-US" altLang="zh-CN" baseline="0" dirty="0" smtClean="0"/>
              <a:t> -&gt; memory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-&gt; Invariants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C5EEE-F75A-482A-8BC8-AC73D0B47EC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2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1 -&gt; 2 -&gt; 3…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C5EEE-F75A-482A-8BC8-AC73D0B47EC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9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C5EEE-F75A-482A-8BC8-AC73D0B47EC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3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verified eBPF Virtual Machine for IoT</a:t>
            </a: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7919D-8891-4E77-B473-480BE64F20B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 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12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E0DE1-344B-43DB-B1DA-15ED69F576C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870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verified eBPF Virtual Machine for IoT</a:t>
            </a: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39707-56AB-4843-9AAB-B9B870BA5D5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 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670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E0DE1-344B-43DB-B1DA-15ED69F576C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69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verified eBPF Virtual Machine for IoT</a:t>
            </a:r>
            <a:endParaRPr lang="zh-CN" altLang="en-US"/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5657A-DA74-495B-B51A-B6FF6920B154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 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E0DE1-344B-43DB-B1DA-15ED69F576C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18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E0DE1-344B-43DB-B1DA-15ED69F576C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073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E0DE1-344B-43DB-B1DA-15ED69F576C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984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E0DE1-344B-43DB-B1DA-15ED69F576C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973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E0DE1-344B-43DB-B1DA-15ED69F576C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829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A verified </a:t>
            </a:r>
            <a:r>
              <a:rPr lang="en-US" altLang="zh-CN" err="1"/>
              <a:t>eBPF</a:t>
            </a:r>
            <a:r>
              <a:rPr lang="en-US" altLang="zh-CN"/>
              <a:t> Virtual Machine for </a:t>
            </a:r>
            <a:r>
              <a:rPr lang="en-US" altLang="zh-CN" err="1"/>
              <a:t>IoT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9E0DE1-344B-43DB-B1DA-15ED69F576C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/14</a:t>
            </a:r>
            <a:endParaRPr lang="zh-CN" altLang="en-US" dirty="0"/>
          </a:p>
        </p:txBody>
      </p:sp>
      <p:pic>
        <p:nvPicPr>
          <p:cNvPr id="1031" name="Picture 7" descr="C:\Users\ysh\Desktop\inr_logo_rouge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0"/>
            <a:ext cx="19653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henghaoyuan.github.io/" TargetMode="External"/><Relationship Id="rId2" Type="http://schemas.openxmlformats.org/officeDocument/2006/relationships/hyperlink" Target="https://gitlab.inria.fr/syuan/rbpf-dx/-/tree/j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End-to-end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Mechanised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Proof of an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eBPF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Virtual Machine for Microcontrollers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Users\ysh\Downloads\logoCRIS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6" y="5758261"/>
            <a:ext cx="2880000" cy="98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ysh\Downloads\freie-universitat-berli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3" b="21890"/>
          <a:stretch/>
        </p:blipFill>
        <p:spPr bwMode="auto">
          <a:xfrm>
            <a:off x="5436096" y="5805264"/>
            <a:ext cx="3671600" cy="10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207604" y="4005064"/>
            <a:ext cx="6728792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Shenghao</a:t>
            </a:r>
            <a:r>
              <a:rPr lang="en-US" altLang="zh-CN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Yuan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Frederic Besson</a:t>
            </a:r>
            <a:r>
              <a:rPr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Jean-Pierre Talpin</a:t>
            </a:r>
            <a:r>
              <a:rPr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Samuel Hym</a:t>
            </a:r>
            <a:r>
              <a:rPr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Koen Zandberg</a:t>
            </a:r>
            <a:r>
              <a:rPr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Emmanuel Baccelli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Inria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France</a:t>
            </a:r>
          </a:p>
          <a:p>
            <a:pPr eaLnBrk="1" hangingPunct="1">
              <a:defRPr/>
            </a:pP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Lille, CNRS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CRIStAL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France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DE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Freie Universitat </a:t>
            </a:r>
            <a:r>
              <a:rPr lang="de-DE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Berlin, </a:t>
            </a:r>
            <a:r>
              <a:rPr lang="de-DE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Germany</a:t>
            </a:r>
            <a:endParaRPr lang="en-US" altLang="zh-CN" sz="2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sz="20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GitHub - future-proof-iot/RIOT-f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" t="15678" r="38235" b="51716"/>
          <a:stretch/>
        </p:blipFill>
        <p:spPr bwMode="auto">
          <a:xfrm>
            <a:off x="0" y="23822"/>
            <a:ext cx="5832648" cy="169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707-56AB-4843-9AAB-B9B870BA5D51}" type="slidenum">
              <a:rPr lang="zh-CN" altLang="en-US" smtClean="0"/>
              <a:pPr>
                <a:defRPr/>
              </a:pPr>
              <a:t>10</a:t>
            </a:fld>
            <a:r>
              <a:rPr lang="en-US" altLang="zh-CN" dirty="0" smtClean="0"/>
              <a:t>/14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CertrBPF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har char=" "/>
            </a:pP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lvl="1">
              <a:buChar char=" "/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pPr lvl="1">
              <a:buChar char=" "/>
            </a:pP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lvl="1">
              <a:buChar char=" 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har char=" "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流程图: 文档 8"/>
          <p:cNvSpPr/>
          <p:nvPr>
            <p:custDataLst>
              <p:tags r:id="rId3"/>
            </p:custDataLst>
          </p:nvPr>
        </p:nvSpPr>
        <p:spPr>
          <a:xfrm>
            <a:off x="4572000" y="3717032"/>
            <a:ext cx="4104456" cy="2448272"/>
          </a:xfrm>
          <a:prstGeom prst="flowChartDocumen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rBPF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(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/88: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alu+jump+memory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erifier: jump out of range;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implementation of instructions;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masking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0" name="流程图: 文档 9"/>
          <p:cNvSpPr/>
          <p:nvPr>
            <p:custDataLst>
              <p:tags r:id="rId4"/>
            </p:custDataLst>
          </p:nvPr>
        </p:nvSpPr>
        <p:spPr>
          <a:xfrm>
            <a:off x="4581211" y="1628800"/>
            <a:ext cx="4104456" cy="1800200"/>
          </a:xfrm>
          <a:prstGeom prst="flowChartDocumen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CertrBPF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guarantee.</a:t>
            </a:r>
          </a:p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4013409"/>
            <a:ext cx="4248472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RIOT-OS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kernel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5596" y="4301441"/>
            <a:ext cx="273630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BPF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VM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63461" y="4597818"/>
            <a:ext cx="1116124" cy="720080"/>
            <a:chOff x="3835769" y="4445457"/>
            <a:chExt cx="1116124" cy="720080"/>
          </a:xfrm>
        </p:grpSpPr>
        <p:sp>
          <p:nvSpPr>
            <p:cNvPr id="16" name="菱形 15"/>
            <p:cNvSpPr/>
            <p:nvPr/>
          </p:nvSpPr>
          <p:spPr>
            <a:xfrm>
              <a:off x="3835769" y="4445457"/>
              <a:ext cx="1116124" cy="720080"/>
            </a:xfrm>
            <a:prstGeom prst="diamond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61661" y="4620831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verifier</a:t>
              </a:r>
              <a:endParaRPr lang="zh-CN" altLang="en-US" dirty="0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375756" y="4625085"/>
            <a:ext cx="1224136" cy="64728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曲线连接符 20"/>
          <p:cNvCxnSpPr/>
          <p:nvPr/>
        </p:nvCxnSpPr>
        <p:spPr>
          <a:xfrm rot="10800000" flipV="1">
            <a:off x="395536" y="4625084"/>
            <a:ext cx="864096" cy="316083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081284" y="4499023"/>
            <a:ext cx="1928873" cy="898667"/>
          </a:xfrm>
          <a:custGeom>
            <a:avLst/>
            <a:gdLst>
              <a:gd name="connsiteX0" fmla="*/ 1078173 w 1928873"/>
              <a:gd name="connsiteY0" fmla="*/ 4738 h 898667"/>
              <a:gd name="connsiteX1" fmla="*/ 730155 w 1928873"/>
              <a:gd name="connsiteY1" fmla="*/ 11562 h 898667"/>
              <a:gd name="connsiteX2" fmla="*/ 627797 w 1928873"/>
              <a:gd name="connsiteY2" fmla="*/ 18386 h 898667"/>
              <a:gd name="connsiteX3" fmla="*/ 566382 w 1928873"/>
              <a:gd name="connsiteY3" fmla="*/ 32034 h 898667"/>
              <a:gd name="connsiteX4" fmla="*/ 545910 w 1928873"/>
              <a:gd name="connsiteY4" fmla="*/ 38858 h 898667"/>
              <a:gd name="connsiteX5" fmla="*/ 470847 w 1928873"/>
              <a:gd name="connsiteY5" fmla="*/ 45681 h 898667"/>
              <a:gd name="connsiteX6" fmla="*/ 436728 w 1928873"/>
              <a:gd name="connsiteY6" fmla="*/ 59329 h 898667"/>
              <a:gd name="connsiteX7" fmla="*/ 395785 w 1928873"/>
              <a:gd name="connsiteY7" fmla="*/ 66153 h 898667"/>
              <a:gd name="connsiteX8" fmla="*/ 354841 w 1928873"/>
              <a:gd name="connsiteY8" fmla="*/ 100273 h 898667"/>
              <a:gd name="connsiteX9" fmla="*/ 286603 w 1928873"/>
              <a:gd name="connsiteY9" fmla="*/ 127568 h 898667"/>
              <a:gd name="connsiteX10" fmla="*/ 266131 w 1928873"/>
              <a:gd name="connsiteY10" fmla="*/ 148040 h 898667"/>
              <a:gd name="connsiteX11" fmla="*/ 238835 w 1928873"/>
              <a:gd name="connsiteY11" fmla="*/ 154864 h 898667"/>
              <a:gd name="connsiteX12" fmla="*/ 218364 w 1928873"/>
              <a:gd name="connsiteY12" fmla="*/ 161687 h 898667"/>
              <a:gd name="connsiteX13" fmla="*/ 204716 w 1928873"/>
              <a:gd name="connsiteY13" fmla="*/ 182159 h 898667"/>
              <a:gd name="connsiteX14" fmla="*/ 184244 w 1928873"/>
              <a:gd name="connsiteY14" fmla="*/ 188983 h 898667"/>
              <a:gd name="connsiteX15" fmla="*/ 136477 w 1928873"/>
              <a:gd name="connsiteY15" fmla="*/ 202631 h 898667"/>
              <a:gd name="connsiteX16" fmla="*/ 122829 w 1928873"/>
              <a:gd name="connsiteY16" fmla="*/ 229926 h 898667"/>
              <a:gd name="connsiteX17" fmla="*/ 102358 w 1928873"/>
              <a:gd name="connsiteY17" fmla="*/ 243574 h 898667"/>
              <a:gd name="connsiteX18" fmla="*/ 61415 w 1928873"/>
              <a:gd name="connsiteY18" fmla="*/ 277693 h 898667"/>
              <a:gd name="connsiteX19" fmla="*/ 34119 w 1928873"/>
              <a:gd name="connsiteY19" fmla="*/ 318637 h 898667"/>
              <a:gd name="connsiteX20" fmla="*/ 27295 w 1928873"/>
              <a:gd name="connsiteY20" fmla="*/ 345932 h 898667"/>
              <a:gd name="connsiteX21" fmla="*/ 0 w 1928873"/>
              <a:gd name="connsiteY21" fmla="*/ 380052 h 898667"/>
              <a:gd name="connsiteX22" fmla="*/ 20471 w 1928873"/>
              <a:gd name="connsiteY22" fmla="*/ 571120 h 898667"/>
              <a:gd name="connsiteX23" fmla="*/ 40943 w 1928873"/>
              <a:gd name="connsiteY23" fmla="*/ 612064 h 898667"/>
              <a:gd name="connsiteX24" fmla="*/ 54591 w 1928873"/>
              <a:gd name="connsiteY24" fmla="*/ 653007 h 898667"/>
              <a:gd name="connsiteX25" fmla="*/ 75062 w 1928873"/>
              <a:gd name="connsiteY25" fmla="*/ 707598 h 898667"/>
              <a:gd name="connsiteX26" fmla="*/ 95534 w 1928873"/>
              <a:gd name="connsiteY26" fmla="*/ 714422 h 898667"/>
              <a:gd name="connsiteX27" fmla="*/ 116006 w 1928873"/>
              <a:gd name="connsiteY27" fmla="*/ 734893 h 898667"/>
              <a:gd name="connsiteX28" fmla="*/ 136477 w 1928873"/>
              <a:gd name="connsiteY28" fmla="*/ 741717 h 898667"/>
              <a:gd name="connsiteX29" fmla="*/ 163773 w 1928873"/>
              <a:gd name="connsiteY29" fmla="*/ 782661 h 898667"/>
              <a:gd name="connsiteX30" fmla="*/ 204716 w 1928873"/>
              <a:gd name="connsiteY30" fmla="*/ 796308 h 898667"/>
              <a:gd name="connsiteX31" fmla="*/ 266131 w 1928873"/>
              <a:gd name="connsiteY31" fmla="*/ 830428 h 898667"/>
              <a:gd name="connsiteX32" fmla="*/ 286603 w 1928873"/>
              <a:gd name="connsiteY32" fmla="*/ 837252 h 898667"/>
              <a:gd name="connsiteX33" fmla="*/ 300250 w 1928873"/>
              <a:gd name="connsiteY33" fmla="*/ 857723 h 898667"/>
              <a:gd name="connsiteX34" fmla="*/ 368489 w 1928873"/>
              <a:gd name="connsiteY34" fmla="*/ 878195 h 898667"/>
              <a:gd name="connsiteX35" fmla="*/ 682388 w 1928873"/>
              <a:gd name="connsiteY35" fmla="*/ 898667 h 898667"/>
              <a:gd name="connsiteX36" fmla="*/ 1201003 w 1928873"/>
              <a:gd name="connsiteY36" fmla="*/ 878195 h 898667"/>
              <a:gd name="connsiteX37" fmla="*/ 1235122 w 1928873"/>
              <a:gd name="connsiteY37" fmla="*/ 871371 h 898667"/>
              <a:gd name="connsiteX38" fmla="*/ 1255594 w 1928873"/>
              <a:gd name="connsiteY38" fmla="*/ 850899 h 898667"/>
              <a:gd name="connsiteX39" fmla="*/ 1303361 w 1928873"/>
              <a:gd name="connsiteY39" fmla="*/ 837252 h 898667"/>
              <a:gd name="connsiteX40" fmla="*/ 1385247 w 1928873"/>
              <a:gd name="connsiteY40" fmla="*/ 823604 h 898667"/>
              <a:gd name="connsiteX41" fmla="*/ 1433015 w 1928873"/>
              <a:gd name="connsiteY41" fmla="*/ 809956 h 898667"/>
              <a:gd name="connsiteX42" fmla="*/ 1501253 w 1928873"/>
              <a:gd name="connsiteY42" fmla="*/ 796308 h 898667"/>
              <a:gd name="connsiteX43" fmla="*/ 1562668 w 1928873"/>
              <a:gd name="connsiteY43" fmla="*/ 775837 h 898667"/>
              <a:gd name="connsiteX44" fmla="*/ 1596788 w 1928873"/>
              <a:gd name="connsiteY44" fmla="*/ 748541 h 898667"/>
              <a:gd name="connsiteX45" fmla="*/ 1624083 w 1928873"/>
              <a:gd name="connsiteY45" fmla="*/ 734893 h 898667"/>
              <a:gd name="connsiteX46" fmla="*/ 1644555 w 1928873"/>
              <a:gd name="connsiteY46" fmla="*/ 721246 h 898667"/>
              <a:gd name="connsiteX47" fmla="*/ 1699146 w 1928873"/>
              <a:gd name="connsiteY47" fmla="*/ 693950 h 898667"/>
              <a:gd name="connsiteX48" fmla="*/ 1726441 w 1928873"/>
              <a:gd name="connsiteY48" fmla="*/ 680302 h 898667"/>
              <a:gd name="connsiteX49" fmla="*/ 1815152 w 1928873"/>
              <a:gd name="connsiteY49" fmla="*/ 605240 h 898667"/>
              <a:gd name="connsiteX50" fmla="*/ 1862919 w 1928873"/>
              <a:gd name="connsiteY50" fmla="*/ 530177 h 898667"/>
              <a:gd name="connsiteX51" fmla="*/ 1910686 w 1928873"/>
              <a:gd name="connsiteY51" fmla="*/ 482410 h 898667"/>
              <a:gd name="connsiteX52" fmla="*/ 1917510 w 1928873"/>
              <a:gd name="connsiteY52" fmla="*/ 461938 h 898667"/>
              <a:gd name="connsiteX53" fmla="*/ 1917510 w 1928873"/>
              <a:gd name="connsiteY53" fmla="*/ 257222 h 898667"/>
              <a:gd name="connsiteX54" fmla="*/ 1883391 w 1928873"/>
              <a:gd name="connsiteY54" fmla="*/ 216278 h 898667"/>
              <a:gd name="connsiteX55" fmla="*/ 1849271 w 1928873"/>
              <a:gd name="connsiteY55" fmla="*/ 168511 h 898667"/>
              <a:gd name="connsiteX56" fmla="*/ 1794680 w 1928873"/>
              <a:gd name="connsiteY56" fmla="*/ 120744 h 898667"/>
              <a:gd name="connsiteX57" fmla="*/ 1746913 w 1928873"/>
              <a:gd name="connsiteY57" fmla="*/ 100273 h 898667"/>
              <a:gd name="connsiteX58" fmla="*/ 1146412 w 1928873"/>
              <a:gd name="connsiteY58" fmla="*/ 93449 h 898667"/>
              <a:gd name="connsiteX59" fmla="*/ 1119116 w 1928873"/>
              <a:gd name="connsiteY59" fmla="*/ 86625 h 898667"/>
              <a:gd name="connsiteX60" fmla="*/ 1078173 w 1928873"/>
              <a:gd name="connsiteY60" fmla="*/ 4738 h 89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928873" h="898667">
                <a:moveTo>
                  <a:pt x="1078173" y="4738"/>
                </a:moveTo>
                <a:cubicBezTo>
                  <a:pt x="1013346" y="-7772"/>
                  <a:pt x="846130" y="8048"/>
                  <a:pt x="730155" y="11562"/>
                </a:cubicBezTo>
                <a:cubicBezTo>
                  <a:pt x="695976" y="12598"/>
                  <a:pt x="661728" y="14145"/>
                  <a:pt x="627797" y="18386"/>
                </a:cubicBezTo>
                <a:cubicBezTo>
                  <a:pt x="606988" y="20987"/>
                  <a:pt x="586727" y="26948"/>
                  <a:pt x="566382" y="32034"/>
                </a:cubicBezTo>
                <a:cubicBezTo>
                  <a:pt x="559404" y="33779"/>
                  <a:pt x="553031" y="37841"/>
                  <a:pt x="545910" y="38858"/>
                </a:cubicBezTo>
                <a:cubicBezTo>
                  <a:pt x="521038" y="42411"/>
                  <a:pt x="495868" y="43407"/>
                  <a:pt x="470847" y="45681"/>
                </a:cubicBezTo>
                <a:cubicBezTo>
                  <a:pt x="459474" y="50230"/>
                  <a:pt x="448546" y="56106"/>
                  <a:pt x="436728" y="59329"/>
                </a:cubicBezTo>
                <a:cubicBezTo>
                  <a:pt x="423380" y="62970"/>
                  <a:pt x="408911" y="61778"/>
                  <a:pt x="395785" y="66153"/>
                </a:cubicBezTo>
                <a:cubicBezTo>
                  <a:pt x="363364" y="76960"/>
                  <a:pt x="385724" y="83643"/>
                  <a:pt x="354841" y="100273"/>
                </a:cubicBezTo>
                <a:cubicBezTo>
                  <a:pt x="333271" y="111888"/>
                  <a:pt x="286603" y="127568"/>
                  <a:pt x="286603" y="127568"/>
                </a:cubicBezTo>
                <a:cubicBezTo>
                  <a:pt x="279779" y="134392"/>
                  <a:pt x="274510" y="143252"/>
                  <a:pt x="266131" y="148040"/>
                </a:cubicBezTo>
                <a:cubicBezTo>
                  <a:pt x="257988" y="152693"/>
                  <a:pt x="247853" y="152288"/>
                  <a:pt x="238835" y="154864"/>
                </a:cubicBezTo>
                <a:cubicBezTo>
                  <a:pt x="231919" y="156840"/>
                  <a:pt x="225188" y="159413"/>
                  <a:pt x="218364" y="161687"/>
                </a:cubicBezTo>
                <a:cubicBezTo>
                  <a:pt x="213815" y="168511"/>
                  <a:pt x="211120" y="177036"/>
                  <a:pt x="204716" y="182159"/>
                </a:cubicBezTo>
                <a:cubicBezTo>
                  <a:pt x="199099" y="186653"/>
                  <a:pt x="191160" y="187007"/>
                  <a:pt x="184244" y="188983"/>
                </a:cubicBezTo>
                <a:cubicBezTo>
                  <a:pt x="124265" y="206120"/>
                  <a:pt x="185562" y="186269"/>
                  <a:pt x="136477" y="202631"/>
                </a:cubicBezTo>
                <a:cubicBezTo>
                  <a:pt x="131928" y="211729"/>
                  <a:pt x="129341" y="222111"/>
                  <a:pt x="122829" y="229926"/>
                </a:cubicBezTo>
                <a:cubicBezTo>
                  <a:pt x="117579" y="236226"/>
                  <a:pt x="108658" y="238324"/>
                  <a:pt x="102358" y="243574"/>
                </a:cubicBezTo>
                <a:cubicBezTo>
                  <a:pt x="49825" y="287353"/>
                  <a:pt x="112233" y="243815"/>
                  <a:pt x="61415" y="277693"/>
                </a:cubicBezTo>
                <a:cubicBezTo>
                  <a:pt x="52316" y="291341"/>
                  <a:pt x="38097" y="302724"/>
                  <a:pt x="34119" y="318637"/>
                </a:cubicBezTo>
                <a:cubicBezTo>
                  <a:pt x="31844" y="327735"/>
                  <a:pt x="31849" y="337734"/>
                  <a:pt x="27295" y="345932"/>
                </a:cubicBezTo>
                <a:cubicBezTo>
                  <a:pt x="20222" y="358664"/>
                  <a:pt x="9098" y="368679"/>
                  <a:pt x="0" y="380052"/>
                </a:cubicBezTo>
                <a:cubicBezTo>
                  <a:pt x="4316" y="429692"/>
                  <a:pt x="5631" y="511760"/>
                  <a:pt x="20471" y="571120"/>
                </a:cubicBezTo>
                <a:cubicBezTo>
                  <a:pt x="31137" y="613783"/>
                  <a:pt x="21881" y="569176"/>
                  <a:pt x="40943" y="612064"/>
                </a:cubicBezTo>
                <a:cubicBezTo>
                  <a:pt x="46786" y="625210"/>
                  <a:pt x="51770" y="638900"/>
                  <a:pt x="54591" y="653007"/>
                </a:cubicBezTo>
                <a:cubicBezTo>
                  <a:pt x="58290" y="671500"/>
                  <a:pt x="58329" y="694211"/>
                  <a:pt x="75062" y="707598"/>
                </a:cubicBezTo>
                <a:cubicBezTo>
                  <a:pt x="80679" y="712092"/>
                  <a:pt x="88710" y="712147"/>
                  <a:pt x="95534" y="714422"/>
                </a:cubicBezTo>
                <a:cubicBezTo>
                  <a:pt x="102358" y="721246"/>
                  <a:pt x="107976" y="729540"/>
                  <a:pt x="116006" y="734893"/>
                </a:cubicBezTo>
                <a:cubicBezTo>
                  <a:pt x="121991" y="738883"/>
                  <a:pt x="131391" y="736631"/>
                  <a:pt x="136477" y="741717"/>
                </a:cubicBezTo>
                <a:cubicBezTo>
                  <a:pt x="148075" y="753316"/>
                  <a:pt x="148212" y="777474"/>
                  <a:pt x="163773" y="782661"/>
                </a:cubicBezTo>
                <a:lnTo>
                  <a:pt x="204716" y="796308"/>
                </a:lnTo>
                <a:cubicBezTo>
                  <a:pt x="235360" y="826952"/>
                  <a:pt x="216033" y="813728"/>
                  <a:pt x="266131" y="830428"/>
                </a:cubicBezTo>
                <a:lnTo>
                  <a:pt x="286603" y="837252"/>
                </a:lnTo>
                <a:cubicBezTo>
                  <a:pt x="291152" y="844076"/>
                  <a:pt x="294451" y="851924"/>
                  <a:pt x="300250" y="857723"/>
                </a:cubicBezTo>
                <a:cubicBezTo>
                  <a:pt x="320626" y="878099"/>
                  <a:pt x="339036" y="874513"/>
                  <a:pt x="368489" y="878195"/>
                </a:cubicBezTo>
                <a:cubicBezTo>
                  <a:pt x="535298" y="899046"/>
                  <a:pt x="470585" y="891363"/>
                  <a:pt x="682388" y="898667"/>
                </a:cubicBezTo>
                <a:cubicBezTo>
                  <a:pt x="757601" y="896455"/>
                  <a:pt x="1041116" y="902794"/>
                  <a:pt x="1201003" y="878195"/>
                </a:cubicBezTo>
                <a:cubicBezTo>
                  <a:pt x="1212466" y="876431"/>
                  <a:pt x="1223749" y="873646"/>
                  <a:pt x="1235122" y="871371"/>
                </a:cubicBezTo>
                <a:cubicBezTo>
                  <a:pt x="1241946" y="864547"/>
                  <a:pt x="1246962" y="855215"/>
                  <a:pt x="1255594" y="850899"/>
                </a:cubicBezTo>
                <a:cubicBezTo>
                  <a:pt x="1270405" y="843493"/>
                  <a:pt x="1287296" y="841268"/>
                  <a:pt x="1303361" y="837252"/>
                </a:cubicBezTo>
                <a:cubicBezTo>
                  <a:pt x="1368873" y="820874"/>
                  <a:pt x="1304335" y="840942"/>
                  <a:pt x="1385247" y="823604"/>
                </a:cubicBezTo>
                <a:cubicBezTo>
                  <a:pt x="1401439" y="820134"/>
                  <a:pt x="1416895" y="813749"/>
                  <a:pt x="1433015" y="809956"/>
                </a:cubicBezTo>
                <a:cubicBezTo>
                  <a:pt x="1455595" y="804643"/>
                  <a:pt x="1501253" y="796308"/>
                  <a:pt x="1501253" y="796308"/>
                </a:cubicBezTo>
                <a:cubicBezTo>
                  <a:pt x="1572692" y="748685"/>
                  <a:pt x="1447073" y="828381"/>
                  <a:pt x="1562668" y="775837"/>
                </a:cubicBezTo>
                <a:cubicBezTo>
                  <a:pt x="1575927" y="769810"/>
                  <a:pt x="1584669" y="756620"/>
                  <a:pt x="1596788" y="748541"/>
                </a:cubicBezTo>
                <a:cubicBezTo>
                  <a:pt x="1605252" y="742898"/>
                  <a:pt x="1615251" y="739940"/>
                  <a:pt x="1624083" y="734893"/>
                </a:cubicBezTo>
                <a:cubicBezTo>
                  <a:pt x="1631204" y="730824"/>
                  <a:pt x="1637355" y="725173"/>
                  <a:pt x="1644555" y="721246"/>
                </a:cubicBezTo>
                <a:cubicBezTo>
                  <a:pt x="1662416" y="711504"/>
                  <a:pt x="1680949" y="703049"/>
                  <a:pt x="1699146" y="693950"/>
                </a:cubicBezTo>
                <a:cubicBezTo>
                  <a:pt x="1708244" y="689401"/>
                  <a:pt x="1719248" y="687495"/>
                  <a:pt x="1726441" y="680302"/>
                </a:cubicBezTo>
                <a:cubicBezTo>
                  <a:pt x="1790411" y="616332"/>
                  <a:pt x="1758965" y="638951"/>
                  <a:pt x="1815152" y="605240"/>
                </a:cubicBezTo>
                <a:cubicBezTo>
                  <a:pt x="1823050" y="592076"/>
                  <a:pt x="1854251" y="538845"/>
                  <a:pt x="1862919" y="530177"/>
                </a:cubicBezTo>
                <a:lnTo>
                  <a:pt x="1910686" y="482410"/>
                </a:lnTo>
                <a:cubicBezTo>
                  <a:pt x="1912961" y="475586"/>
                  <a:pt x="1915534" y="468854"/>
                  <a:pt x="1917510" y="461938"/>
                </a:cubicBezTo>
                <a:cubicBezTo>
                  <a:pt x="1938584" y="388180"/>
                  <a:pt x="1925354" y="374888"/>
                  <a:pt x="1917510" y="257222"/>
                </a:cubicBezTo>
                <a:cubicBezTo>
                  <a:pt x="1915267" y="223582"/>
                  <a:pt x="1911430" y="230298"/>
                  <a:pt x="1883391" y="216278"/>
                </a:cubicBezTo>
                <a:cubicBezTo>
                  <a:pt x="1871105" y="179422"/>
                  <a:pt x="1884144" y="208366"/>
                  <a:pt x="1849271" y="168511"/>
                </a:cubicBezTo>
                <a:cubicBezTo>
                  <a:pt x="1808567" y="121993"/>
                  <a:pt x="1852867" y="157112"/>
                  <a:pt x="1794680" y="120744"/>
                </a:cubicBezTo>
                <a:cubicBezTo>
                  <a:pt x="1776114" y="109140"/>
                  <a:pt x="1771063" y="100798"/>
                  <a:pt x="1746913" y="100273"/>
                </a:cubicBezTo>
                <a:cubicBezTo>
                  <a:pt x="1546780" y="95923"/>
                  <a:pt x="1346579" y="95724"/>
                  <a:pt x="1146412" y="93449"/>
                </a:cubicBezTo>
                <a:cubicBezTo>
                  <a:pt x="1137313" y="91174"/>
                  <a:pt x="1127505" y="90819"/>
                  <a:pt x="1119116" y="86625"/>
                </a:cubicBezTo>
                <a:cubicBezTo>
                  <a:pt x="1088253" y="71193"/>
                  <a:pt x="1143000" y="17248"/>
                  <a:pt x="1078173" y="473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8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707-56AB-4843-9AAB-B9B870BA5D51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 smtClean="0"/>
              <a:t>/14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verified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isolation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 panose="02020603050405020304" pitchFamily="18" charset="0"/>
              </a:rPr>
              <a:t>Footprint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  <a:latin typeface="Times New Roman"/>
                <a:cs typeface="Times New Roman" panose="02020603050405020304" pitchFamily="18" charset="0"/>
              </a:rPr>
              <a:t>Flash (read-only data)</a:t>
            </a:r>
          </a:p>
          <a:p>
            <a:pPr lvl="1"/>
            <a:r>
              <a:rPr lang="en-US" altLang="zh-CN" b="1" dirty="0" smtClean="0">
                <a:solidFill>
                  <a:srgbClr val="7030A0"/>
                </a:solidFill>
                <a:latin typeface="Times New Roman"/>
                <a:cs typeface="Times New Roman" panose="02020603050405020304" pitchFamily="18" charset="0"/>
              </a:rPr>
              <a:t>Stack (stack space)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100000"/>
                  </a:schemeClr>
                </a:solidFill>
                <a:latin typeface="Times New Roman"/>
                <a:cs typeface="Times New Roman" panose="02020603050405020304" pitchFamily="18" charset="0"/>
              </a:rPr>
              <a:t>Context</a:t>
            </a:r>
            <a:br>
              <a:rPr lang="en-US" altLang="zh-CN" dirty="0" smtClean="0">
                <a:solidFill>
                  <a:schemeClr val="tx1">
                    <a:lumMod val="100000"/>
                  </a:schemeClr>
                </a:solidFill>
                <a:latin typeface="Times New Roman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chemeClr val="tx1">
                    <a:lumMod val="100000"/>
                  </a:schemeClr>
                </a:solidFill>
                <a:latin typeface="Times New Roman"/>
                <a:cs typeface="Times New Roman" panose="02020603050405020304" pitchFamily="18" charset="0"/>
              </a:rPr>
              <a:t>(static </a:t>
            </a:r>
            <a:r>
              <a:rPr lang="en-US" altLang="zh-CN" dirty="0" smtClean="0">
                <a:solidFill>
                  <a:schemeClr val="tx1">
                    <a:lumMod val="100000"/>
                  </a:schemeClr>
                </a:solidFill>
                <a:latin typeface="Times New Roman"/>
                <a:cs typeface="Times New Roman" panose="02020603050405020304" pitchFamily="18" charset="0"/>
              </a:rPr>
              <a:t>RAM)</a:t>
            </a:r>
          </a:p>
          <a:p>
            <a:pPr>
              <a:buChar char=" "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内容占位符 10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4056595"/>
              </p:ext>
            </p:extLst>
          </p:nvPr>
        </p:nvGraphicFramePr>
        <p:xfrm>
          <a:off x="3563888" y="4941168"/>
          <a:ext cx="547260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1368152"/>
                <a:gridCol w="136815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Architecture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ESP32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RISC-V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Flash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+6%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7030A0"/>
                          </a:solidFill>
                        </a:rPr>
                        <a:t>-25%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7030A0"/>
                          </a:solidFill>
                        </a:rPr>
                        <a:t>-37%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7030A0"/>
                          </a:solidFill>
                        </a:rPr>
                        <a:t>-33%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7030A0"/>
                          </a:solidFill>
                        </a:rPr>
                        <a:t>-4%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7030A0"/>
                          </a:solidFill>
                        </a:rPr>
                        <a:t>-22%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144B-92B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144B-92B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144B-92B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流程图: 文档 8"/>
          <p:cNvSpPr/>
          <p:nvPr>
            <p:custDataLst>
              <p:tags r:id="rId3"/>
            </p:custDataLst>
          </p:nvPr>
        </p:nvSpPr>
        <p:spPr>
          <a:xfrm>
            <a:off x="4572000" y="1628800"/>
            <a:ext cx="4104456" cy="1800200"/>
          </a:xfrm>
          <a:prstGeom prst="flowChartDocumen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CertrBPF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Flash: reduces on ESP32 and RISC-V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Stack: reduces on three platforms;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Context: increases on all platforms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CertrBPF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6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707-56AB-4843-9AAB-B9B870BA5D51}" type="slidenum">
              <a:rPr lang="zh-CN" altLang="en-US" smtClean="0"/>
              <a:pPr>
                <a:defRPr/>
              </a:pPr>
              <a:t>12</a:t>
            </a:fld>
            <a:r>
              <a:rPr lang="en-US" altLang="zh-CN" dirty="0" smtClean="0"/>
              <a:t>/14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CertrBPF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verified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 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 panose="02020603050405020304" pitchFamily="18" charset="0"/>
              </a:rPr>
              <a:t>Footprint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 panose="02020603050405020304" pitchFamily="18" charset="0"/>
              </a:rPr>
              <a:t>same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 panose="02020603050405020304" pitchFamily="18" charset="0"/>
              </a:rPr>
              <a:t>memory</a:t>
            </a:r>
            <a:b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 panose="02020603050405020304" pitchFamily="18" charset="0"/>
              </a:rPr>
              <a:t>required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 panose="02020603050405020304" pitchFamily="18" charset="0"/>
              </a:rPr>
              <a:t>as original</a:t>
            </a:r>
            <a:endParaRPr lang="en-US" altLang="zh-CN" dirty="0" smtClean="0">
              <a:solidFill>
                <a:schemeClr val="tx1">
                  <a:lumMod val="100000"/>
                </a:schemeClr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solidFill>
                  <a:srgbClr val="F79646">
                    <a:lumMod val="75000"/>
                  </a:srgbClr>
                </a:solidFill>
                <a:latin typeface="Times New Roman"/>
                <a:cs typeface="Times New Roman" panose="02020603050405020304" pitchFamily="18" charset="0"/>
              </a:rPr>
              <a:t>Performance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 panose="02020603050405020304" pitchFamily="18" charset="0"/>
              </a:rPr>
              <a:t>better performance</a:t>
            </a:r>
            <a:endParaRPr lang="en-US" altLang="zh-CN" b="1" dirty="0" smtClean="0">
              <a:solidFill>
                <a:srgbClr val="F79646">
                  <a:lumMod val="75000"/>
                </a:srgbClr>
              </a:solidFill>
              <a:latin typeface="Times New Roman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7" descr="C:\Users\ysh\Downloads\evaluation2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28800"/>
            <a:ext cx="5811569" cy="20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云形 9"/>
          <p:cNvSpPr/>
          <p:nvPr>
            <p:custDataLst>
              <p:tags r:id="rId4"/>
            </p:custDataLst>
          </p:nvPr>
        </p:nvSpPr>
        <p:spPr>
          <a:xfrm>
            <a:off x="4543079" y="4869160"/>
            <a:ext cx="3960440" cy="1440160"/>
          </a:xfrm>
          <a:prstGeom prst="cloud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CertrBPF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all platforms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End-to-end Verification Approach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Coq models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(dx) – &gt; extracted C</a:t>
            </a:r>
          </a:p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Verifications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811C3-AC39-47EF-9056-029252F67162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/14</a:t>
            </a:r>
            <a:endParaRPr lang="zh-CN" altLang="en-US" dirty="0"/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997200"/>
            <a:ext cx="8809037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23406" y="2941093"/>
            <a:ext cx="7874259" cy="3003575"/>
            <a:chOff x="123406" y="2941093"/>
            <a:chExt cx="7874259" cy="3003575"/>
          </a:xfrm>
        </p:grpSpPr>
        <p:sp>
          <p:nvSpPr>
            <p:cNvPr id="11" name="任意多边形 10"/>
            <p:cNvSpPr/>
            <p:nvPr/>
          </p:nvSpPr>
          <p:spPr>
            <a:xfrm>
              <a:off x="3057099" y="2941093"/>
              <a:ext cx="4940566" cy="3003575"/>
            </a:xfrm>
            <a:custGeom>
              <a:avLst/>
              <a:gdLst>
                <a:gd name="connsiteX0" fmla="*/ 75062 w 4940566"/>
                <a:gd name="connsiteY0" fmla="*/ 238835 h 3003575"/>
                <a:gd name="connsiteX1" fmla="*/ 88710 w 4940566"/>
                <a:gd name="connsiteY1" fmla="*/ 1241946 h 3003575"/>
                <a:gd name="connsiteX2" fmla="*/ 95534 w 4940566"/>
                <a:gd name="connsiteY2" fmla="*/ 1282889 h 3003575"/>
                <a:gd name="connsiteX3" fmla="*/ 109182 w 4940566"/>
                <a:gd name="connsiteY3" fmla="*/ 1351128 h 3003575"/>
                <a:gd name="connsiteX4" fmla="*/ 116005 w 4940566"/>
                <a:gd name="connsiteY4" fmla="*/ 1433014 h 3003575"/>
                <a:gd name="connsiteX5" fmla="*/ 122829 w 4940566"/>
                <a:gd name="connsiteY5" fmla="*/ 1583140 h 3003575"/>
                <a:gd name="connsiteX6" fmla="*/ 143301 w 4940566"/>
                <a:gd name="connsiteY6" fmla="*/ 1624083 h 3003575"/>
                <a:gd name="connsiteX7" fmla="*/ 156949 w 4940566"/>
                <a:gd name="connsiteY7" fmla="*/ 1665026 h 3003575"/>
                <a:gd name="connsiteX8" fmla="*/ 163773 w 4940566"/>
                <a:gd name="connsiteY8" fmla="*/ 1685498 h 3003575"/>
                <a:gd name="connsiteX9" fmla="*/ 218364 w 4940566"/>
                <a:gd name="connsiteY9" fmla="*/ 1699146 h 3003575"/>
                <a:gd name="connsiteX10" fmla="*/ 252483 w 4940566"/>
                <a:gd name="connsiteY10" fmla="*/ 1712794 h 3003575"/>
                <a:gd name="connsiteX11" fmla="*/ 409432 w 4940566"/>
                <a:gd name="connsiteY11" fmla="*/ 1712794 h 3003575"/>
                <a:gd name="connsiteX12" fmla="*/ 464023 w 4940566"/>
                <a:gd name="connsiteY12" fmla="*/ 1699146 h 3003575"/>
                <a:gd name="connsiteX13" fmla="*/ 504967 w 4940566"/>
                <a:gd name="connsiteY13" fmla="*/ 1685498 h 3003575"/>
                <a:gd name="connsiteX14" fmla="*/ 2286000 w 4940566"/>
                <a:gd name="connsiteY14" fmla="*/ 1692322 h 3003575"/>
                <a:gd name="connsiteX15" fmla="*/ 2361062 w 4940566"/>
                <a:gd name="connsiteY15" fmla="*/ 1699146 h 3003575"/>
                <a:gd name="connsiteX16" fmla="*/ 2552131 w 4940566"/>
                <a:gd name="connsiteY16" fmla="*/ 1705970 h 3003575"/>
                <a:gd name="connsiteX17" fmla="*/ 2572602 w 4940566"/>
                <a:gd name="connsiteY17" fmla="*/ 1712794 h 3003575"/>
                <a:gd name="connsiteX18" fmla="*/ 2668137 w 4940566"/>
                <a:gd name="connsiteY18" fmla="*/ 1726441 h 3003575"/>
                <a:gd name="connsiteX19" fmla="*/ 2709080 w 4940566"/>
                <a:gd name="connsiteY19" fmla="*/ 1733265 h 3003575"/>
                <a:gd name="connsiteX20" fmla="*/ 2750023 w 4940566"/>
                <a:gd name="connsiteY20" fmla="*/ 1746913 h 3003575"/>
                <a:gd name="connsiteX21" fmla="*/ 2790967 w 4940566"/>
                <a:gd name="connsiteY21" fmla="*/ 1774208 h 3003575"/>
                <a:gd name="connsiteX22" fmla="*/ 2797791 w 4940566"/>
                <a:gd name="connsiteY22" fmla="*/ 1794680 h 3003575"/>
                <a:gd name="connsiteX23" fmla="*/ 2831910 w 4940566"/>
                <a:gd name="connsiteY23" fmla="*/ 1842447 h 3003575"/>
                <a:gd name="connsiteX24" fmla="*/ 2859205 w 4940566"/>
                <a:gd name="connsiteY24" fmla="*/ 1903862 h 3003575"/>
                <a:gd name="connsiteX25" fmla="*/ 2872853 w 4940566"/>
                <a:gd name="connsiteY25" fmla="*/ 1931158 h 3003575"/>
                <a:gd name="connsiteX26" fmla="*/ 2893325 w 4940566"/>
                <a:gd name="connsiteY26" fmla="*/ 1951629 h 3003575"/>
                <a:gd name="connsiteX27" fmla="*/ 2906973 w 4940566"/>
                <a:gd name="connsiteY27" fmla="*/ 1992573 h 3003575"/>
                <a:gd name="connsiteX28" fmla="*/ 2947916 w 4940566"/>
                <a:gd name="connsiteY28" fmla="*/ 2033516 h 3003575"/>
                <a:gd name="connsiteX29" fmla="*/ 2968388 w 4940566"/>
                <a:gd name="connsiteY29" fmla="*/ 2074459 h 3003575"/>
                <a:gd name="connsiteX30" fmla="*/ 2982035 w 4940566"/>
                <a:gd name="connsiteY30" fmla="*/ 2101755 h 3003575"/>
                <a:gd name="connsiteX31" fmla="*/ 3002507 w 4940566"/>
                <a:gd name="connsiteY31" fmla="*/ 2115403 h 3003575"/>
                <a:gd name="connsiteX32" fmla="*/ 3016155 w 4940566"/>
                <a:gd name="connsiteY32" fmla="*/ 2135874 h 3003575"/>
                <a:gd name="connsiteX33" fmla="*/ 3029802 w 4940566"/>
                <a:gd name="connsiteY33" fmla="*/ 2163170 h 3003575"/>
                <a:gd name="connsiteX34" fmla="*/ 3050274 w 4940566"/>
                <a:gd name="connsiteY34" fmla="*/ 2183641 h 3003575"/>
                <a:gd name="connsiteX35" fmla="*/ 3063922 w 4940566"/>
                <a:gd name="connsiteY35" fmla="*/ 2204113 h 3003575"/>
                <a:gd name="connsiteX36" fmla="*/ 3104865 w 4940566"/>
                <a:gd name="connsiteY36" fmla="*/ 2238232 h 3003575"/>
                <a:gd name="connsiteX37" fmla="*/ 3138985 w 4940566"/>
                <a:gd name="connsiteY37" fmla="*/ 2279176 h 3003575"/>
                <a:gd name="connsiteX38" fmla="*/ 3159456 w 4940566"/>
                <a:gd name="connsiteY38" fmla="*/ 2292823 h 3003575"/>
                <a:gd name="connsiteX39" fmla="*/ 3166280 w 4940566"/>
                <a:gd name="connsiteY39" fmla="*/ 2313295 h 3003575"/>
                <a:gd name="connsiteX40" fmla="*/ 3227695 w 4940566"/>
                <a:gd name="connsiteY40" fmla="*/ 2381534 h 3003575"/>
                <a:gd name="connsiteX41" fmla="*/ 3248167 w 4940566"/>
                <a:gd name="connsiteY41" fmla="*/ 2402006 h 3003575"/>
                <a:gd name="connsiteX42" fmla="*/ 3289110 w 4940566"/>
                <a:gd name="connsiteY42" fmla="*/ 2436125 h 3003575"/>
                <a:gd name="connsiteX43" fmla="*/ 3309582 w 4940566"/>
                <a:gd name="connsiteY43" fmla="*/ 2442949 h 3003575"/>
                <a:gd name="connsiteX44" fmla="*/ 3343701 w 4940566"/>
                <a:gd name="connsiteY44" fmla="*/ 2483892 h 3003575"/>
                <a:gd name="connsiteX45" fmla="*/ 3370997 w 4940566"/>
                <a:gd name="connsiteY45" fmla="*/ 2497540 h 3003575"/>
                <a:gd name="connsiteX46" fmla="*/ 3411940 w 4940566"/>
                <a:gd name="connsiteY46" fmla="*/ 2538483 h 3003575"/>
                <a:gd name="connsiteX47" fmla="*/ 3439235 w 4940566"/>
                <a:gd name="connsiteY47" fmla="*/ 2545307 h 3003575"/>
                <a:gd name="connsiteX48" fmla="*/ 3500650 w 4940566"/>
                <a:gd name="connsiteY48" fmla="*/ 2593074 h 3003575"/>
                <a:gd name="connsiteX49" fmla="*/ 3521122 w 4940566"/>
                <a:gd name="connsiteY49" fmla="*/ 2606722 h 3003575"/>
                <a:gd name="connsiteX50" fmla="*/ 3541594 w 4940566"/>
                <a:gd name="connsiteY50" fmla="*/ 2620370 h 3003575"/>
                <a:gd name="connsiteX51" fmla="*/ 3589361 w 4940566"/>
                <a:gd name="connsiteY51" fmla="*/ 2661313 h 3003575"/>
                <a:gd name="connsiteX52" fmla="*/ 3616656 w 4940566"/>
                <a:gd name="connsiteY52" fmla="*/ 2688608 h 3003575"/>
                <a:gd name="connsiteX53" fmla="*/ 3684895 w 4940566"/>
                <a:gd name="connsiteY53" fmla="*/ 2722728 h 3003575"/>
                <a:gd name="connsiteX54" fmla="*/ 3739486 w 4940566"/>
                <a:gd name="connsiteY54" fmla="*/ 2756847 h 3003575"/>
                <a:gd name="connsiteX55" fmla="*/ 3759958 w 4940566"/>
                <a:gd name="connsiteY55" fmla="*/ 2770495 h 3003575"/>
                <a:gd name="connsiteX56" fmla="*/ 3780429 w 4940566"/>
                <a:gd name="connsiteY56" fmla="*/ 2790967 h 3003575"/>
                <a:gd name="connsiteX57" fmla="*/ 3821373 w 4940566"/>
                <a:gd name="connsiteY57" fmla="*/ 2804614 h 3003575"/>
                <a:gd name="connsiteX58" fmla="*/ 3862316 w 4940566"/>
                <a:gd name="connsiteY58" fmla="*/ 2818262 h 3003575"/>
                <a:gd name="connsiteX59" fmla="*/ 3882788 w 4940566"/>
                <a:gd name="connsiteY59" fmla="*/ 2825086 h 3003575"/>
                <a:gd name="connsiteX60" fmla="*/ 3930555 w 4940566"/>
                <a:gd name="connsiteY60" fmla="*/ 2838734 h 3003575"/>
                <a:gd name="connsiteX61" fmla="*/ 3951026 w 4940566"/>
                <a:gd name="connsiteY61" fmla="*/ 2852382 h 3003575"/>
                <a:gd name="connsiteX62" fmla="*/ 4046561 w 4940566"/>
                <a:gd name="connsiteY62" fmla="*/ 2879677 h 3003575"/>
                <a:gd name="connsiteX63" fmla="*/ 4067032 w 4940566"/>
                <a:gd name="connsiteY63" fmla="*/ 2886501 h 3003575"/>
                <a:gd name="connsiteX64" fmla="*/ 4101152 w 4940566"/>
                <a:gd name="connsiteY64" fmla="*/ 2900149 h 3003575"/>
                <a:gd name="connsiteX65" fmla="*/ 4128447 w 4940566"/>
                <a:gd name="connsiteY65" fmla="*/ 2906973 h 3003575"/>
                <a:gd name="connsiteX66" fmla="*/ 4148919 w 4940566"/>
                <a:gd name="connsiteY66" fmla="*/ 2913797 h 3003575"/>
                <a:gd name="connsiteX67" fmla="*/ 4210334 w 4940566"/>
                <a:gd name="connsiteY67" fmla="*/ 2927444 h 3003575"/>
                <a:gd name="connsiteX68" fmla="*/ 4319516 w 4940566"/>
                <a:gd name="connsiteY68" fmla="*/ 2954740 h 3003575"/>
                <a:gd name="connsiteX69" fmla="*/ 4462817 w 4940566"/>
                <a:gd name="connsiteY69" fmla="*/ 2975211 h 3003575"/>
                <a:gd name="connsiteX70" fmla="*/ 4701653 w 4940566"/>
                <a:gd name="connsiteY70" fmla="*/ 2982035 h 3003575"/>
                <a:gd name="connsiteX71" fmla="*/ 4885898 w 4940566"/>
                <a:gd name="connsiteY71" fmla="*/ 2968388 h 3003575"/>
                <a:gd name="connsiteX72" fmla="*/ 4906370 w 4940566"/>
                <a:gd name="connsiteY72" fmla="*/ 2961564 h 3003575"/>
                <a:gd name="connsiteX73" fmla="*/ 4913194 w 4940566"/>
                <a:gd name="connsiteY73" fmla="*/ 2941092 h 3003575"/>
                <a:gd name="connsiteX74" fmla="*/ 4933665 w 4940566"/>
                <a:gd name="connsiteY74" fmla="*/ 2838734 h 3003575"/>
                <a:gd name="connsiteX75" fmla="*/ 4913194 w 4940566"/>
                <a:gd name="connsiteY75" fmla="*/ 2354238 h 3003575"/>
                <a:gd name="connsiteX76" fmla="*/ 4885898 w 4940566"/>
                <a:gd name="connsiteY76" fmla="*/ 2313295 h 3003575"/>
                <a:gd name="connsiteX77" fmla="*/ 4879074 w 4940566"/>
                <a:gd name="connsiteY77" fmla="*/ 2292823 h 3003575"/>
                <a:gd name="connsiteX78" fmla="*/ 4851779 w 4940566"/>
                <a:gd name="connsiteY78" fmla="*/ 2224585 h 3003575"/>
                <a:gd name="connsiteX79" fmla="*/ 4824483 w 4940566"/>
                <a:gd name="connsiteY79" fmla="*/ 2204113 h 3003575"/>
                <a:gd name="connsiteX80" fmla="*/ 4804011 w 4940566"/>
                <a:gd name="connsiteY80" fmla="*/ 2163170 h 3003575"/>
                <a:gd name="connsiteX81" fmla="*/ 4783540 w 4940566"/>
                <a:gd name="connsiteY81" fmla="*/ 2135874 h 3003575"/>
                <a:gd name="connsiteX82" fmla="*/ 4763068 w 4940566"/>
                <a:gd name="connsiteY82" fmla="*/ 2122226 h 3003575"/>
                <a:gd name="connsiteX83" fmla="*/ 4715301 w 4940566"/>
                <a:gd name="connsiteY83" fmla="*/ 2074459 h 3003575"/>
                <a:gd name="connsiteX84" fmla="*/ 4694829 w 4940566"/>
                <a:gd name="connsiteY84" fmla="*/ 2067635 h 3003575"/>
                <a:gd name="connsiteX85" fmla="*/ 4647062 w 4940566"/>
                <a:gd name="connsiteY85" fmla="*/ 2047164 h 3003575"/>
                <a:gd name="connsiteX86" fmla="*/ 4606119 w 4940566"/>
                <a:gd name="connsiteY86" fmla="*/ 2019868 h 3003575"/>
                <a:gd name="connsiteX87" fmla="*/ 4517408 w 4940566"/>
                <a:gd name="connsiteY87" fmla="*/ 1992573 h 3003575"/>
                <a:gd name="connsiteX88" fmla="*/ 4469641 w 4940566"/>
                <a:gd name="connsiteY88" fmla="*/ 1985749 h 3003575"/>
                <a:gd name="connsiteX89" fmla="*/ 4435522 w 4940566"/>
                <a:gd name="connsiteY89" fmla="*/ 1972101 h 3003575"/>
                <a:gd name="connsiteX90" fmla="*/ 4394579 w 4940566"/>
                <a:gd name="connsiteY90" fmla="*/ 1965277 h 3003575"/>
                <a:gd name="connsiteX91" fmla="*/ 4374107 w 4940566"/>
                <a:gd name="connsiteY91" fmla="*/ 1951629 h 3003575"/>
                <a:gd name="connsiteX92" fmla="*/ 4305868 w 4940566"/>
                <a:gd name="connsiteY92" fmla="*/ 1937982 h 3003575"/>
                <a:gd name="connsiteX93" fmla="*/ 4258101 w 4940566"/>
                <a:gd name="connsiteY93" fmla="*/ 1924334 h 3003575"/>
                <a:gd name="connsiteX94" fmla="*/ 4237629 w 4940566"/>
                <a:gd name="connsiteY94" fmla="*/ 1917510 h 3003575"/>
                <a:gd name="connsiteX95" fmla="*/ 4128447 w 4940566"/>
                <a:gd name="connsiteY95" fmla="*/ 1897038 h 3003575"/>
                <a:gd name="connsiteX96" fmla="*/ 4073856 w 4940566"/>
                <a:gd name="connsiteY96" fmla="*/ 1890214 h 3003575"/>
                <a:gd name="connsiteX97" fmla="*/ 4012441 w 4940566"/>
                <a:gd name="connsiteY97" fmla="*/ 1876567 h 3003575"/>
                <a:gd name="connsiteX98" fmla="*/ 3991970 w 4940566"/>
                <a:gd name="connsiteY98" fmla="*/ 1869743 h 3003575"/>
                <a:gd name="connsiteX99" fmla="*/ 3944202 w 4940566"/>
                <a:gd name="connsiteY99" fmla="*/ 1862919 h 3003575"/>
                <a:gd name="connsiteX100" fmla="*/ 3889611 w 4940566"/>
                <a:gd name="connsiteY100" fmla="*/ 1842447 h 3003575"/>
                <a:gd name="connsiteX101" fmla="*/ 3855492 w 4940566"/>
                <a:gd name="connsiteY101" fmla="*/ 1835623 h 3003575"/>
                <a:gd name="connsiteX102" fmla="*/ 3800901 w 4940566"/>
                <a:gd name="connsiteY102" fmla="*/ 1815152 h 3003575"/>
                <a:gd name="connsiteX103" fmla="*/ 3746310 w 4940566"/>
                <a:gd name="connsiteY103" fmla="*/ 1794680 h 3003575"/>
                <a:gd name="connsiteX104" fmla="*/ 3719014 w 4940566"/>
                <a:gd name="connsiteY104" fmla="*/ 1787856 h 3003575"/>
                <a:gd name="connsiteX105" fmla="*/ 3698543 w 4940566"/>
                <a:gd name="connsiteY105" fmla="*/ 1774208 h 3003575"/>
                <a:gd name="connsiteX106" fmla="*/ 3657600 w 4940566"/>
                <a:gd name="connsiteY106" fmla="*/ 1760561 h 3003575"/>
                <a:gd name="connsiteX107" fmla="*/ 3637128 w 4940566"/>
                <a:gd name="connsiteY107" fmla="*/ 1740089 h 3003575"/>
                <a:gd name="connsiteX108" fmla="*/ 3616656 w 4940566"/>
                <a:gd name="connsiteY108" fmla="*/ 1733265 h 3003575"/>
                <a:gd name="connsiteX109" fmla="*/ 3582537 w 4940566"/>
                <a:gd name="connsiteY109" fmla="*/ 1719617 h 3003575"/>
                <a:gd name="connsiteX110" fmla="*/ 3534770 w 4940566"/>
                <a:gd name="connsiteY110" fmla="*/ 1705970 h 3003575"/>
                <a:gd name="connsiteX111" fmla="*/ 3487002 w 4940566"/>
                <a:gd name="connsiteY111" fmla="*/ 1692322 h 3003575"/>
                <a:gd name="connsiteX112" fmla="*/ 3432411 w 4940566"/>
                <a:gd name="connsiteY112" fmla="*/ 1658203 h 3003575"/>
                <a:gd name="connsiteX113" fmla="*/ 3411940 w 4940566"/>
                <a:gd name="connsiteY113" fmla="*/ 1651379 h 3003575"/>
                <a:gd name="connsiteX114" fmla="*/ 3391468 w 4940566"/>
                <a:gd name="connsiteY114" fmla="*/ 1644555 h 3003575"/>
                <a:gd name="connsiteX115" fmla="*/ 3377820 w 4940566"/>
                <a:gd name="connsiteY115" fmla="*/ 1624083 h 3003575"/>
                <a:gd name="connsiteX116" fmla="*/ 3336877 w 4940566"/>
                <a:gd name="connsiteY116" fmla="*/ 1603611 h 3003575"/>
                <a:gd name="connsiteX117" fmla="*/ 3316405 w 4940566"/>
                <a:gd name="connsiteY117" fmla="*/ 1589964 h 3003575"/>
                <a:gd name="connsiteX118" fmla="*/ 3295934 w 4940566"/>
                <a:gd name="connsiteY118" fmla="*/ 1569492 h 3003575"/>
                <a:gd name="connsiteX119" fmla="*/ 3254991 w 4940566"/>
                <a:gd name="connsiteY119" fmla="*/ 1535373 h 3003575"/>
                <a:gd name="connsiteX120" fmla="*/ 3227695 w 4940566"/>
                <a:gd name="connsiteY120" fmla="*/ 1487606 h 3003575"/>
                <a:gd name="connsiteX121" fmla="*/ 3220871 w 4940566"/>
                <a:gd name="connsiteY121" fmla="*/ 1460310 h 3003575"/>
                <a:gd name="connsiteX122" fmla="*/ 3214047 w 4940566"/>
                <a:gd name="connsiteY122" fmla="*/ 1439838 h 3003575"/>
                <a:gd name="connsiteX123" fmla="*/ 3200400 w 4940566"/>
                <a:gd name="connsiteY123" fmla="*/ 1248770 h 3003575"/>
                <a:gd name="connsiteX124" fmla="*/ 3193576 w 4940566"/>
                <a:gd name="connsiteY124" fmla="*/ 1180531 h 3003575"/>
                <a:gd name="connsiteX125" fmla="*/ 3179928 w 4940566"/>
                <a:gd name="connsiteY125" fmla="*/ 1139588 h 3003575"/>
                <a:gd name="connsiteX126" fmla="*/ 3173104 w 4940566"/>
                <a:gd name="connsiteY126" fmla="*/ 1112292 h 3003575"/>
                <a:gd name="connsiteX127" fmla="*/ 3152632 w 4940566"/>
                <a:gd name="connsiteY127" fmla="*/ 1023582 h 3003575"/>
                <a:gd name="connsiteX128" fmla="*/ 3138985 w 4940566"/>
                <a:gd name="connsiteY128" fmla="*/ 1003110 h 3003575"/>
                <a:gd name="connsiteX129" fmla="*/ 3125337 w 4940566"/>
                <a:gd name="connsiteY129" fmla="*/ 968991 h 3003575"/>
                <a:gd name="connsiteX130" fmla="*/ 3118513 w 4940566"/>
                <a:gd name="connsiteY130" fmla="*/ 948519 h 3003575"/>
                <a:gd name="connsiteX131" fmla="*/ 3104865 w 4940566"/>
                <a:gd name="connsiteY131" fmla="*/ 928047 h 3003575"/>
                <a:gd name="connsiteX132" fmla="*/ 3084394 w 4940566"/>
                <a:gd name="connsiteY132" fmla="*/ 873456 h 3003575"/>
                <a:gd name="connsiteX133" fmla="*/ 3063922 w 4940566"/>
                <a:gd name="connsiteY133" fmla="*/ 825689 h 3003575"/>
                <a:gd name="connsiteX134" fmla="*/ 3050274 w 4940566"/>
                <a:gd name="connsiteY134" fmla="*/ 805217 h 3003575"/>
                <a:gd name="connsiteX135" fmla="*/ 3036626 w 4940566"/>
                <a:gd name="connsiteY135" fmla="*/ 777922 h 3003575"/>
                <a:gd name="connsiteX136" fmla="*/ 3016155 w 4940566"/>
                <a:gd name="connsiteY136" fmla="*/ 757450 h 3003575"/>
                <a:gd name="connsiteX137" fmla="*/ 3002507 w 4940566"/>
                <a:gd name="connsiteY137" fmla="*/ 736979 h 3003575"/>
                <a:gd name="connsiteX138" fmla="*/ 2941092 w 4940566"/>
                <a:gd name="connsiteY138" fmla="*/ 661916 h 3003575"/>
                <a:gd name="connsiteX139" fmla="*/ 2906973 w 4940566"/>
                <a:gd name="connsiteY139" fmla="*/ 620973 h 3003575"/>
                <a:gd name="connsiteX140" fmla="*/ 2886501 w 4940566"/>
                <a:gd name="connsiteY140" fmla="*/ 593677 h 3003575"/>
                <a:gd name="connsiteX141" fmla="*/ 2838734 w 4940566"/>
                <a:gd name="connsiteY141" fmla="*/ 545910 h 3003575"/>
                <a:gd name="connsiteX142" fmla="*/ 2818262 w 4940566"/>
                <a:gd name="connsiteY142" fmla="*/ 525438 h 3003575"/>
                <a:gd name="connsiteX143" fmla="*/ 2763671 w 4940566"/>
                <a:gd name="connsiteY143" fmla="*/ 491319 h 3003575"/>
                <a:gd name="connsiteX144" fmla="*/ 2743200 w 4940566"/>
                <a:gd name="connsiteY144" fmla="*/ 470847 h 3003575"/>
                <a:gd name="connsiteX145" fmla="*/ 2715904 w 4940566"/>
                <a:gd name="connsiteY145" fmla="*/ 450376 h 3003575"/>
                <a:gd name="connsiteX146" fmla="*/ 2695432 w 4940566"/>
                <a:gd name="connsiteY146" fmla="*/ 429904 h 3003575"/>
                <a:gd name="connsiteX147" fmla="*/ 2620370 w 4940566"/>
                <a:gd name="connsiteY147" fmla="*/ 395785 h 3003575"/>
                <a:gd name="connsiteX148" fmla="*/ 2593074 w 4940566"/>
                <a:gd name="connsiteY148" fmla="*/ 382137 h 3003575"/>
                <a:gd name="connsiteX149" fmla="*/ 2558955 w 4940566"/>
                <a:gd name="connsiteY149" fmla="*/ 368489 h 3003575"/>
                <a:gd name="connsiteX150" fmla="*/ 2545307 w 4940566"/>
                <a:gd name="connsiteY150" fmla="*/ 348017 h 3003575"/>
                <a:gd name="connsiteX151" fmla="*/ 2497540 w 4940566"/>
                <a:gd name="connsiteY151" fmla="*/ 334370 h 3003575"/>
                <a:gd name="connsiteX152" fmla="*/ 2442949 w 4940566"/>
                <a:gd name="connsiteY152" fmla="*/ 300250 h 3003575"/>
                <a:gd name="connsiteX153" fmla="*/ 2388358 w 4940566"/>
                <a:gd name="connsiteY153" fmla="*/ 272955 h 3003575"/>
                <a:gd name="connsiteX154" fmla="*/ 2367886 w 4940566"/>
                <a:gd name="connsiteY154" fmla="*/ 252483 h 3003575"/>
                <a:gd name="connsiteX155" fmla="*/ 2326943 w 4940566"/>
                <a:gd name="connsiteY155" fmla="*/ 238835 h 3003575"/>
                <a:gd name="connsiteX156" fmla="*/ 2245056 w 4940566"/>
                <a:gd name="connsiteY156" fmla="*/ 211540 h 3003575"/>
                <a:gd name="connsiteX157" fmla="*/ 2224585 w 4940566"/>
                <a:gd name="connsiteY157" fmla="*/ 197892 h 3003575"/>
                <a:gd name="connsiteX158" fmla="*/ 2197289 w 4940566"/>
                <a:gd name="connsiteY158" fmla="*/ 191068 h 3003575"/>
                <a:gd name="connsiteX159" fmla="*/ 2149522 w 4940566"/>
                <a:gd name="connsiteY159" fmla="*/ 170597 h 3003575"/>
                <a:gd name="connsiteX160" fmla="*/ 2115402 w 4940566"/>
                <a:gd name="connsiteY160" fmla="*/ 150125 h 3003575"/>
                <a:gd name="connsiteX161" fmla="*/ 2094931 w 4940566"/>
                <a:gd name="connsiteY161" fmla="*/ 143301 h 3003575"/>
                <a:gd name="connsiteX162" fmla="*/ 2060811 w 4940566"/>
                <a:gd name="connsiteY162" fmla="*/ 122829 h 3003575"/>
                <a:gd name="connsiteX163" fmla="*/ 2019868 w 4940566"/>
                <a:gd name="connsiteY163" fmla="*/ 116006 h 3003575"/>
                <a:gd name="connsiteX164" fmla="*/ 1944805 w 4940566"/>
                <a:gd name="connsiteY164" fmla="*/ 95534 h 3003575"/>
                <a:gd name="connsiteX165" fmla="*/ 1897038 w 4940566"/>
                <a:gd name="connsiteY165" fmla="*/ 81886 h 3003575"/>
                <a:gd name="connsiteX166" fmla="*/ 1876567 w 4940566"/>
                <a:gd name="connsiteY166" fmla="*/ 75062 h 3003575"/>
                <a:gd name="connsiteX167" fmla="*/ 1794680 w 4940566"/>
                <a:gd name="connsiteY167" fmla="*/ 68238 h 3003575"/>
                <a:gd name="connsiteX168" fmla="*/ 1760561 w 4940566"/>
                <a:gd name="connsiteY168" fmla="*/ 54591 h 3003575"/>
                <a:gd name="connsiteX169" fmla="*/ 1705970 w 4940566"/>
                <a:gd name="connsiteY169" fmla="*/ 47767 h 3003575"/>
                <a:gd name="connsiteX170" fmla="*/ 1665026 w 4940566"/>
                <a:gd name="connsiteY170" fmla="*/ 40943 h 3003575"/>
                <a:gd name="connsiteX171" fmla="*/ 1630907 w 4940566"/>
                <a:gd name="connsiteY171" fmla="*/ 27295 h 3003575"/>
                <a:gd name="connsiteX172" fmla="*/ 1596788 w 4940566"/>
                <a:gd name="connsiteY172" fmla="*/ 20471 h 3003575"/>
                <a:gd name="connsiteX173" fmla="*/ 1214650 w 4940566"/>
                <a:gd name="connsiteY173" fmla="*/ 13647 h 3003575"/>
                <a:gd name="connsiteX174" fmla="*/ 1173707 w 4940566"/>
                <a:gd name="connsiteY174" fmla="*/ 0 h 3003575"/>
                <a:gd name="connsiteX175" fmla="*/ 470847 w 4940566"/>
                <a:gd name="connsiteY175" fmla="*/ 6823 h 3003575"/>
                <a:gd name="connsiteX176" fmla="*/ 423080 w 4940566"/>
                <a:gd name="connsiteY176" fmla="*/ 13647 h 3003575"/>
                <a:gd name="connsiteX177" fmla="*/ 354841 w 4940566"/>
                <a:gd name="connsiteY177" fmla="*/ 20471 h 3003575"/>
                <a:gd name="connsiteX178" fmla="*/ 266131 w 4940566"/>
                <a:gd name="connsiteY178" fmla="*/ 34119 h 3003575"/>
                <a:gd name="connsiteX179" fmla="*/ 211540 w 4940566"/>
                <a:gd name="connsiteY179" fmla="*/ 47767 h 3003575"/>
                <a:gd name="connsiteX180" fmla="*/ 170597 w 4940566"/>
                <a:gd name="connsiteY180" fmla="*/ 75062 h 3003575"/>
                <a:gd name="connsiteX181" fmla="*/ 122829 w 4940566"/>
                <a:gd name="connsiteY181" fmla="*/ 95534 h 3003575"/>
                <a:gd name="connsiteX182" fmla="*/ 102358 w 4940566"/>
                <a:gd name="connsiteY182" fmla="*/ 102358 h 3003575"/>
                <a:gd name="connsiteX183" fmla="*/ 54591 w 4940566"/>
                <a:gd name="connsiteY183" fmla="*/ 122829 h 3003575"/>
                <a:gd name="connsiteX184" fmla="*/ 34119 w 4940566"/>
                <a:gd name="connsiteY184" fmla="*/ 143301 h 3003575"/>
                <a:gd name="connsiteX185" fmla="*/ 20471 w 4940566"/>
                <a:gd name="connsiteY185" fmla="*/ 191068 h 3003575"/>
                <a:gd name="connsiteX186" fmla="*/ 0 w 4940566"/>
                <a:gd name="connsiteY186" fmla="*/ 211540 h 3003575"/>
                <a:gd name="connsiteX187" fmla="*/ 13647 w 4940566"/>
                <a:gd name="connsiteY187" fmla="*/ 348017 h 3003575"/>
                <a:gd name="connsiteX188" fmla="*/ 34119 w 4940566"/>
                <a:gd name="connsiteY188" fmla="*/ 368489 h 3003575"/>
                <a:gd name="connsiteX189" fmla="*/ 54591 w 4940566"/>
                <a:gd name="connsiteY189" fmla="*/ 382137 h 300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4940566" h="3003575">
                  <a:moveTo>
                    <a:pt x="75062" y="238835"/>
                  </a:moveTo>
                  <a:cubicBezTo>
                    <a:pt x="79611" y="573205"/>
                    <a:pt x="82154" y="907609"/>
                    <a:pt x="88710" y="1241946"/>
                  </a:cubicBezTo>
                  <a:cubicBezTo>
                    <a:pt x="88981" y="1255779"/>
                    <a:pt x="93430" y="1269214"/>
                    <a:pt x="95534" y="1282889"/>
                  </a:cubicBezTo>
                  <a:cubicBezTo>
                    <a:pt x="104496" y="1341138"/>
                    <a:pt x="96771" y="1313894"/>
                    <a:pt x="109182" y="1351128"/>
                  </a:cubicBezTo>
                  <a:cubicBezTo>
                    <a:pt x="111456" y="1378423"/>
                    <a:pt x="114397" y="1405671"/>
                    <a:pt x="116005" y="1433014"/>
                  </a:cubicBezTo>
                  <a:cubicBezTo>
                    <a:pt x="118946" y="1483021"/>
                    <a:pt x="118834" y="1533206"/>
                    <a:pt x="122829" y="1583140"/>
                  </a:cubicBezTo>
                  <a:cubicBezTo>
                    <a:pt x="124650" y="1605900"/>
                    <a:pt x="134325" y="1603888"/>
                    <a:pt x="143301" y="1624083"/>
                  </a:cubicBezTo>
                  <a:cubicBezTo>
                    <a:pt x="149144" y="1637229"/>
                    <a:pt x="152400" y="1651378"/>
                    <a:pt x="156949" y="1665026"/>
                  </a:cubicBezTo>
                  <a:cubicBezTo>
                    <a:pt x="159224" y="1671850"/>
                    <a:pt x="156949" y="1683223"/>
                    <a:pt x="163773" y="1685498"/>
                  </a:cubicBezTo>
                  <a:cubicBezTo>
                    <a:pt x="195247" y="1695990"/>
                    <a:pt x="177191" y="1690911"/>
                    <a:pt x="218364" y="1699146"/>
                  </a:cubicBezTo>
                  <a:cubicBezTo>
                    <a:pt x="229737" y="1703695"/>
                    <a:pt x="241014" y="1708493"/>
                    <a:pt x="252483" y="1712794"/>
                  </a:cubicBezTo>
                  <a:cubicBezTo>
                    <a:pt x="309918" y="1734331"/>
                    <a:pt x="305345" y="1717998"/>
                    <a:pt x="409432" y="1712794"/>
                  </a:cubicBezTo>
                  <a:cubicBezTo>
                    <a:pt x="427629" y="1708245"/>
                    <a:pt x="446228" y="1705078"/>
                    <a:pt x="464023" y="1699146"/>
                  </a:cubicBezTo>
                  <a:lnTo>
                    <a:pt x="504967" y="1685498"/>
                  </a:lnTo>
                  <a:lnTo>
                    <a:pt x="2286000" y="1692322"/>
                  </a:lnTo>
                  <a:cubicBezTo>
                    <a:pt x="2311123" y="1692507"/>
                    <a:pt x="2335971" y="1697859"/>
                    <a:pt x="2361062" y="1699146"/>
                  </a:cubicBezTo>
                  <a:cubicBezTo>
                    <a:pt x="2424709" y="1702410"/>
                    <a:pt x="2488441" y="1703695"/>
                    <a:pt x="2552131" y="1705970"/>
                  </a:cubicBezTo>
                  <a:cubicBezTo>
                    <a:pt x="2558955" y="1708245"/>
                    <a:pt x="2565519" y="1711544"/>
                    <a:pt x="2572602" y="1712794"/>
                  </a:cubicBezTo>
                  <a:cubicBezTo>
                    <a:pt x="2604281" y="1718384"/>
                    <a:pt x="2636325" y="1721669"/>
                    <a:pt x="2668137" y="1726441"/>
                  </a:cubicBezTo>
                  <a:cubicBezTo>
                    <a:pt x="2681820" y="1728493"/>
                    <a:pt x="2695657" y="1729909"/>
                    <a:pt x="2709080" y="1733265"/>
                  </a:cubicBezTo>
                  <a:cubicBezTo>
                    <a:pt x="2723036" y="1736754"/>
                    <a:pt x="2738053" y="1738933"/>
                    <a:pt x="2750023" y="1746913"/>
                  </a:cubicBezTo>
                  <a:lnTo>
                    <a:pt x="2790967" y="1774208"/>
                  </a:lnTo>
                  <a:cubicBezTo>
                    <a:pt x="2793242" y="1781032"/>
                    <a:pt x="2794574" y="1788246"/>
                    <a:pt x="2797791" y="1794680"/>
                  </a:cubicBezTo>
                  <a:cubicBezTo>
                    <a:pt x="2802783" y="1804665"/>
                    <a:pt x="2827267" y="1836256"/>
                    <a:pt x="2831910" y="1842447"/>
                  </a:cubicBezTo>
                  <a:cubicBezTo>
                    <a:pt x="2855739" y="1913934"/>
                    <a:pt x="2833253" y="1858445"/>
                    <a:pt x="2859205" y="1903862"/>
                  </a:cubicBezTo>
                  <a:cubicBezTo>
                    <a:pt x="2864252" y="1912694"/>
                    <a:pt x="2866940" y="1922880"/>
                    <a:pt x="2872853" y="1931158"/>
                  </a:cubicBezTo>
                  <a:cubicBezTo>
                    <a:pt x="2878462" y="1939011"/>
                    <a:pt x="2886501" y="1944805"/>
                    <a:pt x="2893325" y="1951629"/>
                  </a:cubicBezTo>
                  <a:cubicBezTo>
                    <a:pt x="2897874" y="1965277"/>
                    <a:pt x="2896800" y="1982400"/>
                    <a:pt x="2906973" y="1992573"/>
                  </a:cubicBezTo>
                  <a:lnTo>
                    <a:pt x="2947916" y="2033516"/>
                  </a:lnTo>
                  <a:cubicBezTo>
                    <a:pt x="2960429" y="2071054"/>
                    <a:pt x="2947221" y="2037416"/>
                    <a:pt x="2968388" y="2074459"/>
                  </a:cubicBezTo>
                  <a:cubicBezTo>
                    <a:pt x="2973435" y="2083291"/>
                    <a:pt x="2975523" y="2093940"/>
                    <a:pt x="2982035" y="2101755"/>
                  </a:cubicBezTo>
                  <a:cubicBezTo>
                    <a:pt x="2987285" y="2108056"/>
                    <a:pt x="2995683" y="2110854"/>
                    <a:pt x="3002507" y="2115403"/>
                  </a:cubicBezTo>
                  <a:cubicBezTo>
                    <a:pt x="3007056" y="2122227"/>
                    <a:pt x="3012086" y="2128753"/>
                    <a:pt x="3016155" y="2135874"/>
                  </a:cubicBezTo>
                  <a:cubicBezTo>
                    <a:pt x="3021202" y="2144706"/>
                    <a:pt x="3023889" y="2154892"/>
                    <a:pt x="3029802" y="2163170"/>
                  </a:cubicBezTo>
                  <a:cubicBezTo>
                    <a:pt x="3035411" y="2171023"/>
                    <a:pt x="3044096" y="2176227"/>
                    <a:pt x="3050274" y="2183641"/>
                  </a:cubicBezTo>
                  <a:cubicBezTo>
                    <a:pt x="3055525" y="2189941"/>
                    <a:pt x="3058672" y="2197812"/>
                    <a:pt x="3063922" y="2204113"/>
                  </a:cubicBezTo>
                  <a:cubicBezTo>
                    <a:pt x="3080342" y="2223817"/>
                    <a:pt x="3084736" y="2224813"/>
                    <a:pt x="3104865" y="2238232"/>
                  </a:cubicBezTo>
                  <a:cubicBezTo>
                    <a:pt x="3118285" y="2258361"/>
                    <a:pt x="3119282" y="2262757"/>
                    <a:pt x="3138985" y="2279176"/>
                  </a:cubicBezTo>
                  <a:cubicBezTo>
                    <a:pt x="3145285" y="2284426"/>
                    <a:pt x="3152632" y="2288274"/>
                    <a:pt x="3159456" y="2292823"/>
                  </a:cubicBezTo>
                  <a:cubicBezTo>
                    <a:pt x="3161731" y="2299647"/>
                    <a:pt x="3163063" y="2306861"/>
                    <a:pt x="3166280" y="2313295"/>
                  </a:cubicBezTo>
                  <a:cubicBezTo>
                    <a:pt x="3179349" y="2339434"/>
                    <a:pt x="3210011" y="2363850"/>
                    <a:pt x="3227695" y="2381534"/>
                  </a:cubicBezTo>
                  <a:lnTo>
                    <a:pt x="3248167" y="2402006"/>
                  </a:lnTo>
                  <a:cubicBezTo>
                    <a:pt x="3263259" y="2417098"/>
                    <a:pt x="3270109" y="2426625"/>
                    <a:pt x="3289110" y="2436125"/>
                  </a:cubicBezTo>
                  <a:cubicBezTo>
                    <a:pt x="3295544" y="2439342"/>
                    <a:pt x="3302758" y="2440674"/>
                    <a:pt x="3309582" y="2442949"/>
                  </a:cubicBezTo>
                  <a:cubicBezTo>
                    <a:pt x="3320464" y="2459273"/>
                    <a:pt x="3326983" y="2471950"/>
                    <a:pt x="3343701" y="2483892"/>
                  </a:cubicBezTo>
                  <a:cubicBezTo>
                    <a:pt x="3351979" y="2489805"/>
                    <a:pt x="3361898" y="2492991"/>
                    <a:pt x="3370997" y="2497540"/>
                  </a:cubicBezTo>
                  <a:cubicBezTo>
                    <a:pt x="3385466" y="2516832"/>
                    <a:pt x="3389882" y="2529030"/>
                    <a:pt x="3411940" y="2538483"/>
                  </a:cubicBezTo>
                  <a:cubicBezTo>
                    <a:pt x="3420560" y="2542177"/>
                    <a:pt x="3430137" y="2543032"/>
                    <a:pt x="3439235" y="2545307"/>
                  </a:cubicBezTo>
                  <a:cubicBezTo>
                    <a:pt x="3471305" y="2577377"/>
                    <a:pt x="3451677" y="2560425"/>
                    <a:pt x="3500650" y="2593074"/>
                  </a:cubicBezTo>
                  <a:lnTo>
                    <a:pt x="3521122" y="2606722"/>
                  </a:lnTo>
                  <a:lnTo>
                    <a:pt x="3541594" y="2620370"/>
                  </a:lnTo>
                  <a:cubicBezTo>
                    <a:pt x="3568861" y="2661272"/>
                    <a:pt x="3538080" y="2621428"/>
                    <a:pt x="3589361" y="2661313"/>
                  </a:cubicBezTo>
                  <a:cubicBezTo>
                    <a:pt x="3599518" y="2669213"/>
                    <a:pt x="3606609" y="2680570"/>
                    <a:pt x="3616656" y="2688608"/>
                  </a:cubicBezTo>
                  <a:cubicBezTo>
                    <a:pt x="3653586" y="2718152"/>
                    <a:pt x="3648444" y="2713615"/>
                    <a:pt x="3684895" y="2722728"/>
                  </a:cubicBezTo>
                  <a:cubicBezTo>
                    <a:pt x="3717634" y="2771837"/>
                    <a:pt x="3671272" y="2711371"/>
                    <a:pt x="3739486" y="2756847"/>
                  </a:cubicBezTo>
                  <a:cubicBezTo>
                    <a:pt x="3746310" y="2761396"/>
                    <a:pt x="3753658" y="2765244"/>
                    <a:pt x="3759958" y="2770495"/>
                  </a:cubicBezTo>
                  <a:cubicBezTo>
                    <a:pt x="3767372" y="2776673"/>
                    <a:pt x="3771993" y="2786280"/>
                    <a:pt x="3780429" y="2790967"/>
                  </a:cubicBezTo>
                  <a:cubicBezTo>
                    <a:pt x="3793005" y="2797953"/>
                    <a:pt x="3807725" y="2800065"/>
                    <a:pt x="3821373" y="2804614"/>
                  </a:cubicBezTo>
                  <a:lnTo>
                    <a:pt x="3862316" y="2818262"/>
                  </a:lnTo>
                  <a:cubicBezTo>
                    <a:pt x="3869140" y="2820537"/>
                    <a:pt x="3875810" y="2823341"/>
                    <a:pt x="3882788" y="2825086"/>
                  </a:cubicBezTo>
                  <a:cubicBezTo>
                    <a:pt x="3917061" y="2833655"/>
                    <a:pt x="3901186" y="2828944"/>
                    <a:pt x="3930555" y="2838734"/>
                  </a:cubicBezTo>
                  <a:cubicBezTo>
                    <a:pt x="3937379" y="2843283"/>
                    <a:pt x="3943532" y="2849051"/>
                    <a:pt x="3951026" y="2852382"/>
                  </a:cubicBezTo>
                  <a:cubicBezTo>
                    <a:pt x="3990450" y="2869903"/>
                    <a:pt x="4003197" y="2865222"/>
                    <a:pt x="4046561" y="2879677"/>
                  </a:cubicBezTo>
                  <a:cubicBezTo>
                    <a:pt x="4053385" y="2881952"/>
                    <a:pt x="4060297" y="2883975"/>
                    <a:pt x="4067032" y="2886501"/>
                  </a:cubicBezTo>
                  <a:cubicBezTo>
                    <a:pt x="4078501" y="2890802"/>
                    <a:pt x="4089531" y="2896275"/>
                    <a:pt x="4101152" y="2900149"/>
                  </a:cubicBezTo>
                  <a:cubicBezTo>
                    <a:pt x="4110049" y="2903115"/>
                    <a:pt x="4119429" y="2904397"/>
                    <a:pt x="4128447" y="2906973"/>
                  </a:cubicBezTo>
                  <a:cubicBezTo>
                    <a:pt x="4135363" y="2908949"/>
                    <a:pt x="4141941" y="2912053"/>
                    <a:pt x="4148919" y="2913797"/>
                  </a:cubicBezTo>
                  <a:cubicBezTo>
                    <a:pt x="4182112" y="2922095"/>
                    <a:pt x="4179972" y="2918102"/>
                    <a:pt x="4210334" y="2927444"/>
                  </a:cubicBezTo>
                  <a:cubicBezTo>
                    <a:pt x="4298935" y="2954706"/>
                    <a:pt x="4241496" y="2943594"/>
                    <a:pt x="4319516" y="2954740"/>
                  </a:cubicBezTo>
                  <a:cubicBezTo>
                    <a:pt x="4392899" y="2979202"/>
                    <a:pt x="4346105" y="2967431"/>
                    <a:pt x="4462817" y="2975211"/>
                  </a:cubicBezTo>
                  <a:cubicBezTo>
                    <a:pt x="4543475" y="3028983"/>
                    <a:pt x="4478702" y="2991522"/>
                    <a:pt x="4701653" y="2982035"/>
                  </a:cubicBezTo>
                  <a:cubicBezTo>
                    <a:pt x="4754632" y="2979781"/>
                    <a:pt x="4831378" y="2972931"/>
                    <a:pt x="4885898" y="2968388"/>
                  </a:cubicBezTo>
                  <a:cubicBezTo>
                    <a:pt x="4892722" y="2966113"/>
                    <a:pt x="4901284" y="2966650"/>
                    <a:pt x="4906370" y="2961564"/>
                  </a:cubicBezTo>
                  <a:cubicBezTo>
                    <a:pt x="4911456" y="2956478"/>
                    <a:pt x="4911687" y="2948125"/>
                    <a:pt x="4913194" y="2941092"/>
                  </a:cubicBezTo>
                  <a:cubicBezTo>
                    <a:pt x="4947668" y="2780205"/>
                    <a:pt x="4913611" y="2918948"/>
                    <a:pt x="4933665" y="2838734"/>
                  </a:cubicBezTo>
                  <a:cubicBezTo>
                    <a:pt x="4926841" y="2677235"/>
                    <a:pt x="4964312" y="2507585"/>
                    <a:pt x="4913194" y="2354238"/>
                  </a:cubicBezTo>
                  <a:cubicBezTo>
                    <a:pt x="4903318" y="2324612"/>
                    <a:pt x="4911456" y="2338853"/>
                    <a:pt x="4885898" y="2313295"/>
                  </a:cubicBezTo>
                  <a:cubicBezTo>
                    <a:pt x="4883623" y="2306471"/>
                    <a:pt x="4881050" y="2299739"/>
                    <a:pt x="4879074" y="2292823"/>
                  </a:cubicBezTo>
                  <a:cubicBezTo>
                    <a:pt x="4872402" y="2269470"/>
                    <a:pt x="4870050" y="2242856"/>
                    <a:pt x="4851779" y="2224585"/>
                  </a:cubicBezTo>
                  <a:cubicBezTo>
                    <a:pt x="4843737" y="2216543"/>
                    <a:pt x="4832525" y="2212155"/>
                    <a:pt x="4824483" y="2204113"/>
                  </a:cubicBezTo>
                  <a:cubicBezTo>
                    <a:pt x="4800709" y="2180339"/>
                    <a:pt x="4818810" y="2189068"/>
                    <a:pt x="4804011" y="2163170"/>
                  </a:cubicBezTo>
                  <a:cubicBezTo>
                    <a:pt x="4798368" y="2153295"/>
                    <a:pt x="4791582" y="2143916"/>
                    <a:pt x="4783540" y="2135874"/>
                  </a:cubicBezTo>
                  <a:cubicBezTo>
                    <a:pt x="4777741" y="2130075"/>
                    <a:pt x="4769164" y="2127712"/>
                    <a:pt x="4763068" y="2122226"/>
                  </a:cubicBezTo>
                  <a:cubicBezTo>
                    <a:pt x="4746331" y="2107163"/>
                    <a:pt x="4736663" y="2081580"/>
                    <a:pt x="4715301" y="2074459"/>
                  </a:cubicBezTo>
                  <a:cubicBezTo>
                    <a:pt x="4708477" y="2072184"/>
                    <a:pt x="4701441" y="2070468"/>
                    <a:pt x="4694829" y="2067635"/>
                  </a:cubicBezTo>
                  <a:cubicBezTo>
                    <a:pt x="4635803" y="2042339"/>
                    <a:pt x="4695073" y="2063168"/>
                    <a:pt x="4647062" y="2047164"/>
                  </a:cubicBezTo>
                  <a:cubicBezTo>
                    <a:pt x="4633414" y="2038065"/>
                    <a:pt x="4621680" y="2025055"/>
                    <a:pt x="4606119" y="2019868"/>
                  </a:cubicBezTo>
                  <a:cubicBezTo>
                    <a:pt x="4581565" y="2011683"/>
                    <a:pt x="4542060" y="1997855"/>
                    <a:pt x="4517408" y="1992573"/>
                  </a:cubicBezTo>
                  <a:cubicBezTo>
                    <a:pt x="4501681" y="1989203"/>
                    <a:pt x="4485563" y="1988024"/>
                    <a:pt x="4469641" y="1985749"/>
                  </a:cubicBezTo>
                  <a:cubicBezTo>
                    <a:pt x="4458268" y="1981200"/>
                    <a:pt x="4447340" y="1975324"/>
                    <a:pt x="4435522" y="1972101"/>
                  </a:cubicBezTo>
                  <a:cubicBezTo>
                    <a:pt x="4422174" y="1968460"/>
                    <a:pt x="4407705" y="1969652"/>
                    <a:pt x="4394579" y="1965277"/>
                  </a:cubicBezTo>
                  <a:cubicBezTo>
                    <a:pt x="4386798" y="1962683"/>
                    <a:pt x="4381946" y="1954041"/>
                    <a:pt x="4374107" y="1951629"/>
                  </a:cubicBezTo>
                  <a:cubicBezTo>
                    <a:pt x="4351936" y="1944807"/>
                    <a:pt x="4328172" y="1944355"/>
                    <a:pt x="4305868" y="1937982"/>
                  </a:cubicBezTo>
                  <a:lnTo>
                    <a:pt x="4258101" y="1924334"/>
                  </a:lnTo>
                  <a:cubicBezTo>
                    <a:pt x="4251211" y="1922267"/>
                    <a:pt x="4244668" y="1918992"/>
                    <a:pt x="4237629" y="1917510"/>
                  </a:cubicBezTo>
                  <a:cubicBezTo>
                    <a:pt x="4201395" y="1909882"/>
                    <a:pt x="4165189" y="1901631"/>
                    <a:pt x="4128447" y="1897038"/>
                  </a:cubicBezTo>
                  <a:cubicBezTo>
                    <a:pt x="4110250" y="1894763"/>
                    <a:pt x="4091916" y="1893401"/>
                    <a:pt x="4073856" y="1890214"/>
                  </a:cubicBezTo>
                  <a:cubicBezTo>
                    <a:pt x="4053204" y="1886570"/>
                    <a:pt x="4032786" y="1881653"/>
                    <a:pt x="4012441" y="1876567"/>
                  </a:cubicBezTo>
                  <a:cubicBezTo>
                    <a:pt x="4005463" y="1874823"/>
                    <a:pt x="3999023" y="1871154"/>
                    <a:pt x="3991970" y="1869743"/>
                  </a:cubicBezTo>
                  <a:cubicBezTo>
                    <a:pt x="3976198" y="1866589"/>
                    <a:pt x="3960125" y="1865194"/>
                    <a:pt x="3944202" y="1862919"/>
                  </a:cubicBezTo>
                  <a:cubicBezTo>
                    <a:pt x="3933763" y="1858743"/>
                    <a:pt x="3903876" y="1846013"/>
                    <a:pt x="3889611" y="1842447"/>
                  </a:cubicBezTo>
                  <a:cubicBezTo>
                    <a:pt x="3878359" y="1839634"/>
                    <a:pt x="3866865" y="1837898"/>
                    <a:pt x="3855492" y="1835623"/>
                  </a:cubicBezTo>
                  <a:cubicBezTo>
                    <a:pt x="3821792" y="1813158"/>
                    <a:pt x="3848122" y="1826957"/>
                    <a:pt x="3800901" y="1815152"/>
                  </a:cubicBezTo>
                  <a:cubicBezTo>
                    <a:pt x="3781731" y="1810359"/>
                    <a:pt x="3765102" y="1800944"/>
                    <a:pt x="3746310" y="1794680"/>
                  </a:cubicBezTo>
                  <a:cubicBezTo>
                    <a:pt x="3737413" y="1791714"/>
                    <a:pt x="3728113" y="1790131"/>
                    <a:pt x="3719014" y="1787856"/>
                  </a:cubicBezTo>
                  <a:cubicBezTo>
                    <a:pt x="3712190" y="1783307"/>
                    <a:pt x="3706037" y="1777539"/>
                    <a:pt x="3698543" y="1774208"/>
                  </a:cubicBezTo>
                  <a:cubicBezTo>
                    <a:pt x="3685397" y="1768365"/>
                    <a:pt x="3657600" y="1760561"/>
                    <a:pt x="3657600" y="1760561"/>
                  </a:cubicBezTo>
                  <a:cubicBezTo>
                    <a:pt x="3650776" y="1753737"/>
                    <a:pt x="3645158" y="1745442"/>
                    <a:pt x="3637128" y="1740089"/>
                  </a:cubicBezTo>
                  <a:cubicBezTo>
                    <a:pt x="3631143" y="1736099"/>
                    <a:pt x="3623391" y="1735791"/>
                    <a:pt x="3616656" y="1733265"/>
                  </a:cubicBezTo>
                  <a:cubicBezTo>
                    <a:pt x="3605187" y="1728964"/>
                    <a:pt x="3594006" y="1723918"/>
                    <a:pt x="3582537" y="1719617"/>
                  </a:cubicBezTo>
                  <a:cubicBezTo>
                    <a:pt x="3556373" y="1709806"/>
                    <a:pt x="3564865" y="1714569"/>
                    <a:pt x="3534770" y="1705970"/>
                  </a:cubicBezTo>
                  <a:cubicBezTo>
                    <a:pt x="3466253" y="1686393"/>
                    <a:pt x="3572319" y="1713651"/>
                    <a:pt x="3487002" y="1692322"/>
                  </a:cubicBezTo>
                  <a:cubicBezTo>
                    <a:pt x="3465375" y="1659879"/>
                    <a:pt x="3481136" y="1674444"/>
                    <a:pt x="3432411" y="1658203"/>
                  </a:cubicBezTo>
                  <a:lnTo>
                    <a:pt x="3411940" y="1651379"/>
                  </a:lnTo>
                  <a:lnTo>
                    <a:pt x="3391468" y="1644555"/>
                  </a:lnTo>
                  <a:cubicBezTo>
                    <a:pt x="3386919" y="1637731"/>
                    <a:pt x="3383619" y="1629882"/>
                    <a:pt x="3377820" y="1624083"/>
                  </a:cubicBezTo>
                  <a:cubicBezTo>
                    <a:pt x="3358265" y="1604527"/>
                    <a:pt x="3359077" y="1614710"/>
                    <a:pt x="3336877" y="1603611"/>
                  </a:cubicBezTo>
                  <a:cubicBezTo>
                    <a:pt x="3329542" y="1599943"/>
                    <a:pt x="3322705" y="1595214"/>
                    <a:pt x="3316405" y="1589964"/>
                  </a:cubicBezTo>
                  <a:cubicBezTo>
                    <a:pt x="3308991" y="1583786"/>
                    <a:pt x="3303348" y="1575670"/>
                    <a:pt x="3295934" y="1569492"/>
                  </a:cubicBezTo>
                  <a:cubicBezTo>
                    <a:pt x="3266654" y="1545092"/>
                    <a:pt x="3282177" y="1567996"/>
                    <a:pt x="3254991" y="1535373"/>
                  </a:cubicBezTo>
                  <a:cubicBezTo>
                    <a:pt x="3242935" y="1520906"/>
                    <a:pt x="3236038" y="1504291"/>
                    <a:pt x="3227695" y="1487606"/>
                  </a:cubicBezTo>
                  <a:cubicBezTo>
                    <a:pt x="3225420" y="1478507"/>
                    <a:pt x="3223448" y="1469328"/>
                    <a:pt x="3220871" y="1460310"/>
                  </a:cubicBezTo>
                  <a:cubicBezTo>
                    <a:pt x="3218895" y="1453394"/>
                    <a:pt x="3214559" y="1447013"/>
                    <a:pt x="3214047" y="1439838"/>
                  </a:cubicBezTo>
                  <a:cubicBezTo>
                    <a:pt x="3199824" y="1240717"/>
                    <a:pt x="3226117" y="1325929"/>
                    <a:pt x="3200400" y="1248770"/>
                  </a:cubicBezTo>
                  <a:cubicBezTo>
                    <a:pt x="3198125" y="1226024"/>
                    <a:pt x="3197789" y="1202999"/>
                    <a:pt x="3193576" y="1180531"/>
                  </a:cubicBezTo>
                  <a:cubicBezTo>
                    <a:pt x="3190925" y="1166391"/>
                    <a:pt x="3184062" y="1153367"/>
                    <a:pt x="3179928" y="1139588"/>
                  </a:cubicBezTo>
                  <a:cubicBezTo>
                    <a:pt x="3177233" y="1130605"/>
                    <a:pt x="3175139" y="1121447"/>
                    <a:pt x="3173104" y="1112292"/>
                  </a:cubicBezTo>
                  <a:cubicBezTo>
                    <a:pt x="3169333" y="1095323"/>
                    <a:pt x="3158206" y="1031944"/>
                    <a:pt x="3152632" y="1023582"/>
                  </a:cubicBezTo>
                  <a:cubicBezTo>
                    <a:pt x="3148083" y="1016758"/>
                    <a:pt x="3142653" y="1010445"/>
                    <a:pt x="3138985" y="1003110"/>
                  </a:cubicBezTo>
                  <a:cubicBezTo>
                    <a:pt x="3133507" y="992154"/>
                    <a:pt x="3129638" y="980460"/>
                    <a:pt x="3125337" y="968991"/>
                  </a:cubicBezTo>
                  <a:cubicBezTo>
                    <a:pt x="3122811" y="962256"/>
                    <a:pt x="3121730" y="954953"/>
                    <a:pt x="3118513" y="948519"/>
                  </a:cubicBezTo>
                  <a:cubicBezTo>
                    <a:pt x="3114845" y="941183"/>
                    <a:pt x="3109414" y="934871"/>
                    <a:pt x="3104865" y="928047"/>
                  </a:cubicBezTo>
                  <a:cubicBezTo>
                    <a:pt x="3092284" y="877727"/>
                    <a:pt x="3105803" y="923411"/>
                    <a:pt x="3084394" y="873456"/>
                  </a:cubicBezTo>
                  <a:cubicBezTo>
                    <a:pt x="3067992" y="835185"/>
                    <a:pt x="3089782" y="870944"/>
                    <a:pt x="3063922" y="825689"/>
                  </a:cubicBezTo>
                  <a:cubicBezTo>
                    <a:pt x="3059853" y="818568"/>
                    <a:pt x="3054343" y="812338"/>
                    <a:pt x="3050274" y="805217"/>
                  </a:cubicBezTo>
                  <a:cubicBezTo>
                    <a:pt x="3045227" y="796385"/>
                    <a:pt x="3042539" y="786200"/>
                    <a:pt x="3036626" y="777922"/>
                  </a:cubicBezTo>
                  <a:cubicBezTo>
                    <a:pt x="3031017" y="770069"/>
                    <a:pt x="3022333" y="764864"/>
                    <a:pt x="3016155" y="757450"/>
                  </a:cubicBezTo>
                  <a:cubicBezTo>
                    <a:pt x="3010905" y="751150"/>
                    <a:pt x="3007331" y="743612"/>
                    <a:pt x="3002507" y="736979"/>
                  </a:cubicBezTo>
                  <a:cubicBezTo>
                    <a:pt x="2960964" y="679858"/>
                    <a:pt x="2975446" y="696270"/>
                    <a:pt x="2941092" y="661916"/>
                  </a:cubicBezTo>
                  <a:cubicBezTo>
                    <a:pt x="2928059" y="622816"/>
                    <a:pt x="2944154" y="658154"/>
                    <a:pt x="2906973" y="620973"/>
                  </a:cubicBezTo>
                  <a:cubicBezTo>
                    <a:pt x="2898931" y="612931"/>
                    <a:pt x="2894152" y="602093"/>
                    <a:pt x="2886501" y="593677"/>
                  </a:cubicBezTo>
                  <a:cubicBezTo>
                    <a:pt x="2871354" y="577015"/>
                    <a:pt x="2854656" y="561832"/>
                    <a:pt x="2838734" y="545910"/>
                  </a:cubicBezTo>
                  <a:cubicBezTo>
                    <a:pt x="2831910" y="539086"/>
                    <a:pt x="2826894" y="529754"/>
                    <a:pt x="2818262" y="525438"/>
                  </a:cubicBezTo>
                  <a:cubicBezTo>
                    <a:pt x="2790302" y="511459"/>
                    <a:pt x="2788474" y="512579"/>
                    <a:pt x="2763671" y="491319"/>
                  </a:cubicBezTo>
                  <a:cubicBezTo>
                    <a:pt x="2756344" y="485039"/>
                    <a:pt x="2750527" y="477127"/>
                    <a:pt x="2743200" y="470847"/>
                  </a:cubicBezTo>
                  <a:cubicBezTo>
                    <a:pt x="2734565" y="463445"/>
                    <a:pt x="2724539" y="457777"/>
                    <a:pt x="2715904" y="450376"/>
                  </a:cubicBezTo>
                  <a:cubicBezTo>
                    <a:pt x="2708577" y="444096"/>
                    <a:pt x="2703574" y="435085"/>
                    <a:pt x="2695432" y="429904"/>
                  </a:cubicBezTo>
                  <a:cubicBezTo>
                    <a:pt x="2622883" y="383736"/>
                    <a:pt x="2664216" y="414576"/>
                    <a:pt x="2620370" y="395785"/>
                  </a:cubicBezTo>
                  <a:cubicBezTo>
                    <a:pt x="2611020" y="391778"/>
                    <a:pt x="2602370" y="386269"/>
                    <a:pt x="2593074" y="382137"/>
                  </a:cubicBezTo>
                  <a:cubicBezTo>
                    <a:pt x="2581881" y="377162"/>
                    <a:pt x="2570328" y="373038"/>
                    <a:pt x="2558955" y="368489"/>
                  </a:cubicBezTo>
                  <a:cubicBezTo>
                    <a:pt x="2554406" y="361665"/>
                    <a:pt x="2551711" y="353140"/>
                    <a:pt x="2545307" y="348017"/>
                  </a:cubicBezTo>
                  <a:cubicBezTo>
                    <a:pt x="2540860" y="344459"/>
                    <a:pt x="2499319" y="334815"/>
                    <a:pt x="2497540" y="334370"/>
                  </a:cubicBezTo>
                  <a:cubicBezTo>
                    <a:pt x="2450143" y="298822"/>
                    <a:pt x="2491116" y="327009"/>
                    <a:pt x="2442949" y="300250"/>
                  </a:cubicBezTo>
                  <a:cubicBezTo>
                    <a:pt x="2394607" y="273394"/>
                    <a:pt x="2425780" y="285429"/>
                    <a:pt x="2388358" y="272955"/>
                  </a:cubicBezTo>
                  <a:cubicBezTo>
                    <a:pt x="2381534" y="266131"/>
                    <a:pt x="2376322" y="257170"/>
                    <a:pt x="2367886" y="252483"/>
                  </a:cubicBezTo>
                  <a:cubicBezTo>
                    <a:pt x="2355310" y="245496"/>
                    <a:pt x="2340775" y="242787"/>
                    <a:pt x="2326943" y="238835"/>
                  </a:cubicBezTo>
                  <a:cubicBezTo>
                    <a:pt x="2298622" y="230744"/>
                    <a:pt x="2271454" y="224739"/>
                    <a:pt x="2245056" y="211540"/>
                  </a:cubicBezTo>
                  <a:cubicBezTo>
                    <a:pt x="2237721" y="207872"/>
                    <a:pt x="2232123" y="201123"/>
                    <a:pt x="2224585" y="197892"/>
                  </a:cubicBezTo>
                  <a:cubicBezTo>
                    <a:pt x="2215965" y="194197"/>
                    <a:pt x="2206103" y="194273"/>
                    <a:pt x="2197289" y="191068"/>
                  </a:cubicBezTo>
                  <a:cubicBezTo>
                    <a:pt x="2181009" y="185148"/>
                    <a:pt x="2165016" y="178344"/>
                    <a:pt x="2149522" y="170597"/>
                  </a:cubicBezTo>
                  <a:cubicBezTo>
                    <a:pt x="2137659" y="164665"/>
                    <a:pt x="2127265" y="156057"/>
                    <a:pt x="2115402" y="150125"/>
                  </a:cubicBezTo>
                  <a:cubicBezTo>
                    <a:pt x="2108969" y="146908"/>
                    <a:pt x="2101364" y="146518"/>
                    <a:pt x="2094931" y="143301"/>
                  </a:cubicBezTo>
                  <a:cubicBezTo>
                    <a:pt x="2083068" y="137369"/>
                    <a:pt x="2073276" y="127362"/>
                    <a:pt x="2060811" y="122829"/>
                  </a:cubicBezTo>
                  <a:cubicBezTo>
                    <a:pt x="2047808" y="118101"/>
                    <a:pt x="2033516" y="118280"/>
                    <a:pt x="2019868" y="116006"/>
                  </a:cubicBezTo>
                  <a:cubicBezTo>
                    <a:pt x="1969042" y="90592"/>
                    <a:pt x="2017102" y="111026"/>
                    <a:pt x="1944805" y="95534"/>
                  </a:cubicBezTo>
                  <a:cubicBezTo>
                    <a:pt x="1928613" y="92064"/>
                    <a:pt x="1912899" y="86644"/>
                    <a:pt x="1897038" y="81886"/>
                  </a:cubicBezTo>
                  <a:cubicBezTo>
                    <a:pt x="1890149" y="79819"/>
                    <a:pt x="1883697" y="76013"/>
                    <a:pt x="1876567" y="75062"/>
                  </a:cubicBezTo>
                  <a:cubicBezTo>
                    <a:pt x="1849417" y="71442"/>
                    <a:pt x="1821976" y="70513"/>
                    <a:pt x="1794680" y="68238"/>
                  </a:cubicBezTo>
                  <a:cubicBezTo>
                    <a:pt x="1783307" y="63689"/>
                    <a:pt x="1772496" y="57345"/>
                    <a:pt x="1760561" y="54591"/>
                  </a:cubicBezTo>
                  <a:cubicBezTo>
                    <a:pt x="1742692" y="50467"/>
                    <a:pt x="1724124" y="50360"/>
                    <a:pt x="1705970" y="47767"/>
                  </a:cubicBezTo>
                  <a:cubicBezTo>
                    <a:pt x="1692273" y="45810"/>
                    <a:pt x="1678674" y="43218"/>
                    <a:pt x="1665026" y="40943"/>
                  </a:cubicBezTo>
                  <a:cubicBezTo>
                    <a:pt x="1653653" y="36394"/>
                    <a:pt x="1642640" y="30815"/>
                    <a:pt x="1630907" y="27295"/>
                  </a:cubicBezTo>
                  <a:cubicBezTo>
                    <a:pt x="1619798" y="23962"/>
                    <a:pt x="1608380" y="20851"/>
                    <a:pt x="1596788" y="20471"/>
                  </a:cubicBezTo>
                  <a:cubicBezTo>
                    <a:pt x="1469457" y="16296"/>
                    <a:pt x="1342029" y="15922"/>
                    <a:pt x="1214650" y="13647"/>
                  </a:cubicBezTo>
                  <a:cubicBezTo>
                    <a:pt x="1201002" y="9098"/>
                    <a:pt x="1188092" y="132"/>
                    <a:pt x="1173707" y="0"/>
                  </a:cubicBezTo>
                  <a:lnTo>
                    <a:pt x="470847" y="6823"/>
                  </a:lnTo>
                  <a:cubicBezTo>
                    <a:pt x="454766" y="7115"/>
                    <a:pt x="439054" y="11768"/>
                    <a:pt x="423080" y="13647"/>
                  </a:cubicBezTo>
                  <a:cubicBezTo>
                    <a:pt x="400377" y="16318"/>
                    <a:pt x="377587" y="18196"/>
                    <a:pt x="354841" y="20471"/>
                  </a:cubicBezTo>
                  <a:cubicBezTo>
                    <a:pt x="308730" y="35842"/>
                    <a:pt x="354092" y="22391"/>
                    <a:pt x="266131" y="34119"/>
                  </a:cubicBezTo>
                  <a:cubicBezTo>
                    <a:pt x="258169" y="35181"/>
                    <a:pt x="222418" y="41723"/>
                    <a:pt x="211540" y="47767"/>
                  </a:cubicBezTo>
                  <a:cubicBezTo>
                    <a:pt x="197202" y="55733"/>
                    <a:pt x="186158" y="69875"/>
                    <a:pt x="170597" y="75062"/>
                  </a:cubicBezTo>
                  <a:cubicBezTo>
                    <a:pt x="122590" y="91064"/>
                    <a:pt x="181850" y="70239"/>
                    <a:pt x="122829" y="95534"/>
                  </a:cubicBezTo>
                  <a:cubicBezTo>
                    <a:pt x="116218" y="98367"/>
                    <a:pt x="108969" y="99525"/>
                    <a:pt x="102358" y="102358"/>
                  </a:cubicBezTo>
                  <a:cubicBezTo>
                    <a:pt x="43346" y="127649"/>
                    <a:pt x="102589" y="106831"/>
                    <a:pt x="54591" y="122829"/>
                  </a:cubicBezTo>
                  <a:cubicBezTo>
                    <a:pt x="47767" y="129653"/>
                    <a:pt x="39472" y="135271"/>
                    <a:pt x="34119" y="143301"/>
                  </a:cubicBezTo>
                  <a:cubicBezTo>
                    <a:pt x="23923" y="158594"/>
                    <a:pt x="29569" y="175146"/>
                    <a:pt x="20471" y="191068"/>
                  </a:cubicBezTo>
                  <a:cubicBezTo>
                    <a:pt x="15683" y="199447"/>
                    <a:pt x="6824" y="204716"/>
                    <a:pt x="0" y="211540"/>
                  </a:cubicBezTo>
                  <a:cubicBezTo>
                    <a:pt x="4549" y="257032"/>
                    <a:pt x="3935" y="303341"/>
                    <a:pt x="13647" y="348017"/>
                  </a:cubicBezTo>
                  <a:cubicBezTo>
                    <a:pt x="15697" y="357447"/>
                    <a:pt x="26705" y="362311"/>
                    <a:pt x="34119" y="368489"/>
                  </a:cubicBezTo>
                  <a:cubicBezTo>
                    <a:pt x="40420" y="373739"/>
                    <a:pt x="54591" y="382137"/>
                    <a:pt x="54591" y="382137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23406" y="2947916"/>
              <a:ext cx="3363597" cy="2954780"/>
            </a:xfrm>
            <a:custGeom>
              <a:avLst/>
              <a:gdLst>
                <a:gd name="connsiteX0" fmla="*/ 94958 w 3363597"/>
                <a:gd name="connsiteY0" fmla="*/ 170597 h 2954780"/>
                <a:gd name="connsiteX1" fmla="*/ 115430 w 3363597"/>
                <a:gd name="connsiteY1" fmla="*/ 1787857 h 2954780"/>
                <a:gd name="connsiteX2" fmla="*/ 149549 w 3363597"/>
                <a:gd name="connsiteY2" fmla="*/ 1821977 h 2954780"/>
                <a:gd name="connsiteX3" fmla="*/ 190493 w 3363597"/>
                <a:gd name="connsiteY3" fmla="*/ 1835624 h 2954780"/>
                <a:gd name="connsiteX4" fmla="*/ 231436 w 3363597"/>
                <a:gd name="connsiteY4" fmla="*/ 1862920 h 2954780"/>
                <a:gd name="connsiteX5" fmla="*/ 286027 w 3363597"/>
                <a:gd name="connsiteY5" fmla="*/ 1883391 h 2954780"/>
                <a:gd name="connsiteX6" fmla="*/ 306498 w 3363597"/>
                <a:gd name="connsiteY6" fmla="*/ 1910687 h 2954780"/>
                <a:gd name="connsiteX7" fmla="*/ 333794 w 3363597"/>
                <a:gd name="connsiteY7" fmla="*/ 1924335 h 2954780"/>
                <a:gd name="connsiteX8" fmla="*/ 354266 w 3363597"/>
                <a:gd name="connsiteY8" fmla="*/ 1937983 h 2954780"/>
                <a:gd name="connsiteX9" fmla="*/ 422504 w 3363597"/>
                <a:gd name="connsiteY9" fmla="*/ 1958454 h 2954780"/>
                <a:gd name="connsiteX10" fmla="*/ 442976 w 3363597"/>
                <a:gd name="connsiteY10" fmla="*/ 1972102 h 2954780"/>
                <a:gd name="connsiteX11" fmla="*/ 572630 w 3363597"/>
                <a:gd name="connsiteY11" fmla="*/ 1965278 h 2954780"/>
                <a:gd name="connsiteX12" fmla="*/ 654516 w 3363597"/>
                <a:gd name="connsiteY12" fmla="*/ 1972102 h 2954780"/>
                <a:gd name="connsiteX13" fmla="*/ 695460 w 3363597"/>
                <a:gd name="connsiteY13" fmla="*/ 2013045 h 2954780"/>
                <a:gd name="connsiteX14" fmla="*/ 763698 w 3363597"/>
                <a:gd name="connsiteY14" fmla="*/ 2060812 h 2954780"/>
                <a:gd name="connsiteX15" fmla="*/ 784170 w 3363597"/>
                <a:gd name="connsiteY15" fmla="*/ 2067636 h 2954780"/>
                <a:gd name="connsiteX16" fmla="*/ 804642 w 3363597"/>
                <a:gd name="connsiteY16" fmla="*/ 2088108 h 2954780"/>
                <a:gd name="connsiteX17" fmla="*/ 859233 w 3363597"/>
                <a:gd name="connsiteY17" fmla="*/ 2101756 h 2954780"/>
                <a:gd name="connsiteX18" fmla="*/ 879704 w 3363597"/>
                <a:gd name="connsiteY18" fmla="*/ 2108580 h 2954780"/>
                <a:gd name="connsiteX19" fmla="*/ 900176 w 3363597"/>
                <a:gd name="connsiteY19" fmla="*/ 2122227 h 2954780"/>
                <a:gd name="connsiteX20" fmla="*/ 947943 w 3363597"/>
                <a:gd name="connsiteY20" fmla="*/ 2135875 h 2954780"/>
                <a:gd name="connsiteX21" fmla="*/ 968415 w 3363597"/>
                <a:gd name="connsiteY21" fmla="*/ 2142699 h 2954780"/>
                <a:gd name="connsiteX22" fmla="*/ 1023006 w 3363597"/>
                <a:gd name="connsiteY22" fmla="*/ 2156347 h 2954780"/>
                <a:gd name="connsiteX23" fmla="*/ 1050301 w 3363597"/>
                <a:gd name="connsiteY23" fmla="*/ 2176818 h 2954780"/>
                <a:gd name="connsiteX24" fmla="*/ 1070773 w 3363597"/>
                <a:gd name="connsiteY24" fmla="*/ 2183642 h 2954780"/>
                <a:gd name="connsiteX25" fmla="*/ 1098069 w 3363597"/>
                <a:gd name="connsiteY25" fmla="*/ 2197290 h 2954780"/>
                <a:gd name="connsiteX26" fmla="*/ 1118540 w 3363597"/>
                <a:gd name="connsiteY26" fmla="*/ 2204114 h 2954780"/>
                <a:gd name="connsiteX27" fmla="*/ 1145836 w 3363597"/>
                <a:gd name="connsiteY27" fmla="*/ 2217762 h 2954780"/>
                <a:gd name="connsiteX28" fmla="*/ 1186779 w 3363597"/>
                <a:gd name="connsiteY28" fmla="*/ 2231409 h 2954780"/>
                <a:gd name="connsiteX29" fmla="*/ 1207251 w 3363597"/>
                <a:gd name="connsiteY29" fmla="*/ 2238233 h 2954780"/>
                <a:gd name="connsiteX30" fmla="*/ 1241370 w 3363597"/>
                <a:gd name="connsiteY30" fmla="*/ 2245057 h 2954780"/>
                <a:gd name="connsiteX31" fmla="*/ 1289137 w 3363597"/>
                <a:gd name="connsiteY31" fmla="*/ 2265529 h 2954780"/>
                <a:gd name="connsiteX32" fmla="*/ 1330081 w 3363597"/>
                <a:gd name="connsiteY32" fmla="*/ 2272353 h 2954780"/>
                <a:gd name="connsiteX33" fmla="*/ 1350552 w 3363597"/>
                <a:gd name="connsiteY33" fmla="*/ 2279177 h 2954780"/>
                <a:gd name="connsiteX34" fmla="*/ 1371024 w 3363597"/>
                <a:gd name="connsiteY34" fmla="*/ 2292824 h 2954780"/>
                <a:gd name="connsiteX35" fmla="*/ 1398319 w 3363597"/>
                <a:gd name="connsiteY35" fmla="*/ 2299648 h 2954780"/>
                <a:gd name="connsiteX36" fmla="*/ 1418791 w 3363597"/>
                <a:gd name="connsiteY36" fmla="*/ 2313296 h 2954780"/>
                <a:gd name="connsiteX37" fmla="*/ 1439263 w 3363597"/>
                <a:gd name="connsiteY37" fmla="*/ 2333768 h 2954780"/>
                <a:gd name="connsiteX38" fmla="*/ 1480206 w 3363597"/>
                <a:gd name="connsiteY38" fmla="*/ 2347415 h 2954780"/>
                <a:gd name="connsiteX39" fmla="*/ 1500678 w 3363597"/>
                <a:gd name="connsiteY39" fmla="*/ 2361063 h 2954780"/>
                <a:gd name="connsiteX40" fmla="*/ 1514325 w 3363597"/>
                <a:gd name="connsiteY40" fmla="*/ 2381535 h 2954780"/>
                <a:gd name="connsiteX41" fmla="*/ 1534797 w 3363597"/>
                <a:gd name="connsiteY41" fmla="*/ 2388359 h 2954780"/>
                <a:gd name="connsiteX42" fmla="*/ 1555269 w 3363597"/>
                <a:gd name="connsiteY42" fmla="*/ 2402006 h 2954780"/>
                <a:gd name="connsiteX43" fmla="*/ 1575740 w 3363597"/>
                <a:gd name="connsiteY43" fmla="*/ 2429302 h 2954780"/>
                <a:gd name="connsiteX44" fmla="*/ 1603036 w 3363597"/>
                <a:gd name="connsiteY44" fmla="*/ 2449774 h 2954780"/>
                <a:gd name="connsiteX45" fmla="*/ 1623507 w 3363597"/>
                <a:gd name="connsiteY45" fmla="*/ 2470245 h 2954780"/>
                <a:gd name="connsiteX46" fmla="*/ 1643979 w 3363597"/>
                <a:gd name="connsiteY46" fmla="*/ 2511188 h 2954780"/>
                <a:gd name="connsiteX47" fmla="*/ 1664451 w 3363597"/>
                <a:gd name="connsiteY47" fmla="*/ 2524836 h 2954780"/>
                <a:gd name="connsiteX48" fmla="*/ 1691746 w 3363597"/>
                <a:gd name="connsiteY48" fmla="*/ 2586251 h 2954780"/>
                <a:gd name="connsiteX49" fmla="*/ 1698570 w 3363597"/>
                <a:gd name="connsiteY49" fmla="*/ 2606723 h 2954780"/>
                <a:gd name="connsiteX50" fmla="*/ 1719042 w 3363597"/>
                <a:gd name="connsiteY50" fmla="*/ 2620371 h 2954780"/>
                <a:gd name="connsiteX51" fmla="*/ 1739513 w 3363597"/>
                <a:gd name="connsiteY51" fmla="*/ 2640842 h 2954780"/>
                <a:gd name="connsiteX52" fmla="*/ 1753161 w 3363597"/>
                <a:gd name="connsiteY52" fmla="*/ 2661314 h 2954780"/>
                <a:gd name="connsiteX53" fmla="*/ 1759985 w 3363597"/>
                <a:gd name="connsiteY53" fmla="*/ 2681785 h 2954780"/>
                <a:gd name="connsiteX54" fmla="*/ 1780457 w 3363597"/>
                <a:gd name="connsiteY54" fmla="*/ 2695433 h 2954780"/>
                <a:gd name="connsiteX55" fmla="*/ 1800928 w 3363597"/>
                <a:gd name="connsiteY55" fmla="*/ 2715905 h 2954780"/>
                <a:gd name="connsiteX56" fmla="*/ 1835048 w 3363597"/>
                <a:gd name="connsiteY56" fmla="*/ 2750024 h 2954780"/>
                <a:gd name="connsiteX57" fmla="*/ 1855519 w 3363597"/>
                <a:gd name="connsiteY57" fmla="*/ 2770496 h 2954780"/>
                <a:gd name="connsiteX58" fmla="*/ 1875991 w 3363597"/>
                <a:gd name="connsiteY58" fmla="*/ 2777320 h 2954780"/>
                <a:gd name="connsiteX59" fmla="*/ 1916934 w 3363597"/>
                <a:gd name="connsiteY59" fmla="*/ 2804615 h 2954780"/>
                <a:gd name="connsiteX60" fmla="*/ 1944230 w 3363597"/>
                <a:gd name="connsiteY60" fmla="*/ 2818263 h 2954780"/>
                <a:gd name="connsiteX61" fmla="*/ 1964701 w 3363597"/>
                <a:gd name="connsiteY61" fmla="*/ 2831911 h 2954780"/>
                <a:gd name="connsiteX62" fmla="*/ 2026116 w 3363597"/>
                <a:gd name="connsiteY62" fmla="*/ 2845559 h 2954780"/>
                <a:gd name="connsiteX63" fmla="*/ 2080707 w 3363597"/>
                <a:gd name="connsiteY63" fmla="*/ 2866030 h 2954780"/>
                <a:gd name="connsiteX64" fmla="*/ 2121651 w 3363597"/>
                <a:gd name="connsiteY64" fmla="*/ 2886502 h 2954780"/>
                <a:gd name="connsiteX65" fmla="*/ 2210361 w 3363597"/>
                <a:gd name="connsiteY65" fmla="*/ 2900150 h 2954780"/>
                <a:gd name="connsiteX66" fmla="*/ 2299072 w 3363597"/>
                <a:gd name="connsiteY66" fmla="*/ 2920621 h 2954780"/>
                <a:gd name="connsiteX67" fmla="*/ 2517436 w 3363597"/>
                <a:gd name="connsiteY67" fmla="*/ 2941093 h 2954780"/>
                <a:gd name="connsiteX68" fmla="*/ 2933693 w 3363597"/>
                <a:gd name="connsiteY68" fmla="*/ 2941093 h 2954780"/>
                <a:gd name="connsiteX69" fmla="*/ 2988284 w 3363597"/>
                <a:gd name="connsiteY69" fmla="*/ 2920621 h 2954780"/>
                <a:gd name="connsiteX70" fmla="*/ 3015579 w 3363597"/>
                <a:gd name="connsiteY70" fmla="*/ 2913797 h 2954780"/>
                <a:gd name="connsiteX71" fmla="*/ 3063346 w 3363597"/>
                <a:gd name="connsiteY71" fmla="*/ 2906974 h 2954780"/>
                <a:gd name="connsiteX72" fmla="*/ 3158881 w 3363597"/>
                <a:gd name="connsiteY72" fmla="*/ 2893326 h 2954780"/>
                <a:gd name="connsiteX73" fmla="*/ 3199824 w 3363597"/>
                <a:gd name="connsiteY73" fmla="*/ 2879678 h 2954780"/>
                <a:gd name="connsiteX74" fmla="*/ 3227119 w 3363597"/>
                <a:gd name="connsiteY74" fmla="*/ 2872854 h 2954780"/>
                <a:gd name="connsiteX75" fmla="*/ 3274887 w 3363597"/>
                <a:gd name="connsiteY75" fmla="*/ 2838735 h 2954780"/>
                <a:gd name="connsiteX76" fmla="*/ 3302182 w 3363597"/>
                <a:gd name="connsiteY76" fmla="*/ 2784144 h 2954780"/>
                <a:gd name="connsiteX77" fmla="*/ 3309006 w 3363597"/>
                <a:gd name="connsiteY77" fmla="*/ 2763672 h 2954780"/>
                <a:gd name="connsiteX78" fmla="*/ 3329478 w 3363597"/>
                <a:gd name="connsiteY78" fmla="*/ 2750024 h 2954780"/>
                <a:gd name="connsiteX79" fmla="*/ 3336301 w 3363597"/>
                <a:gd name="connsiteY79" fmla="*/ 2722729 h 2954780"/>
                <a:gd name="connsiteX80" fmla="*/ 3349949 w 3363597"/>
                <a:gd name="connsiteY80" fmla="*/ 2640842 h 2954780"/>
                <a:gd name="connsiteX81" fmla="*/ 3363597 w 3363597"/>
                <a:gd name="connsiteY81" fmla="*/ 2613547 h 2954780"/>
                <a:gd name="connsiteX82" fmla="*/ 3356773 w 3363597"/>
                <a:gd name="connsiteY82" fmla="*/ 2367887 h 2954780"/>
                <a:gd name="connsiteX83" fmla="*/ 3349949 w 3363597"/>
                <a:gd name="connsiteY83" fmla="*/ 2340591 h 2954780"/>
                <a:gd name="connsiteX84" fmla="*/ 3343125 w 3363597"/>
                <a:gd name="connsiteY84" fmla="*/ 2299648 h 2954780"/>
                <a:gd name="connsiteX85" fmla="*/ 3329478 w 3363597"/>
                <a:gd name="connsiteY85" fmla="*/ 2279177 h 2954780"/>
                <a:gd name="connsiteX86" fmla="*/ 3315830 w 3363597"/>
                <a:gd name="connsiteY86" fmla="*/ 2231409 h 2954780"/>
                <a:gd name="connsiteX87" fmla="*/ 3288534 w 3363597"/>
                <a:gd name="connsiteY87" fmla="*/ 2183642 h 2954780"/>
                <a:gd name="connsiteX88" fmla="*/ 3281710 w 3363597"/>
                <a:gd name="connsiteY88" fmla="*/ 2163171 h 2954780"/>
                <a:gd name="connsiteX89" fmla="*/ 3247591 w 3363597"/>
                <a:gd name="connsiteY89" fmla="*/ 2122227 h 2954780"/>
                <a:gd name="connsiteX90" fmla="*/ 3213472 w 3363597"/>
                <a:gd name="connsiteY90" fmla="*/ 2094932 h 2954780"/>
                <a:gd name="connsiteX91" fmla="*/ 3199824 w 3363597"/>
                <a:gd name="connsiteY91" fmla="*/ 2067636 h 2954780"/>
                <a:gd name="connsiteX92" fmla="*/ 3158881 w 3363597"/>
                <a:gd name="connsiteY92" fmla="*/ 2033517 h 2954780"/>
                <a:gd name="connsiteX93" fmla="*/ 3138409 w 3363597"/>
                <a:gd name="connsiteY93" fmla="*/ 2013045 h 2954780"/>
                <a:gd name="connsiteX94" fmla="*/ 3117937 w 3363597"/>
                <a:gd name="connsiteY94" fmla="*/ 2006221 h 2954780"/>
                <a:gd name="connsiteX95" fmla="*/ 3036051 w 3363597"/>
                <a:gd name="connsiteY95" fmla="*/ 1992574 h 2954780"/>
                <a:gd name="connsiteX96" fmla="*/ 1998821 w 3363597"/>
                <a:gd name="connsiteY96" fmla="*/ 1978926 h 2954780"/>
                <a:gd name="connsiteX97" fmla="*/ 1889639 w 3363597"/>
                <a:gd name="connsiteY97" fmla="*/ 1972102 h 2954780"/>
                <a:gd name="connsiteX98" fmla="*/ 1855519 w 3363597"/>
                <a:gd name="connsiteY98" fmla="*/ 1958454 h 2954780"/>
                <a:gd name="connsiteX99" fmla="*/ 1828224 w 3363597"/>
                <a:gd name="connsiteY99" fmla="*/ 1951630 h 2954780"/>
                <a:gd name="connsiteX100" fmla="*/ 1725866 w 3363597"/>
                <a:gd name="connsiteY100" fmla="*/ 1937983 h 2954780"/>
                <a:gd name="connsiteX101" fmla="*/ 1650803 w 3363597"/>
                <a:gd name="connsiteY101" fmla="*/ 1917511 h 2954780"/>
                <a:gd name="connsiteX102" fmla="*/ 1630331 w 3363597"/>
                <a:gd name="connsiteY102" fmla="*/ 1903863 h 2954780"/>
                <a:gd name="connsiteX103" fmla="*/ 1603036 w 3363597"/>
                <a:gd name="connsiteY103" fmla="*/ 1897039 h 2954780"/>
                <a:gd name="connsiteX104" fmla="*/ 1582564 w 3363597"/>
                <a:gd name="connsiteY104" fmla="*/ 1890215 h 2954780"/>
                <a:gd name="connsiteX105" fmla="*/ 1527973 w 3363597"/>
                <a:gd name="connsiteY105" fmla="*/ 1869744 h 2954780"/>
                <a:gd name="connsiteX106" fmla="*/ 1500678 w 3363597"/>
                <a:gd name="connsiteY106" fmla="*/ 1862920 h 2954780"/>
                <a:gd name="connsiteX107" fmla="*/ 1459734 w 3363597"/>
                <a:gd name="connsiteY107" fmla="*/ 1842448 h 2954780"/>
                <a:gd name="connsiteX108" fmla="*/ 1432439 w 3363597"/>
                <a:gd name="connsiteY108" fmla="*/ 1835624 h 2954780"/>
                <a:gd name="connsiteX109" fmla="*/ 1411967 w 3363597"/>
                <a:gd name="connsiteY109" fmla="*/ 1821977 h 2954780"/>
                <a:gd name="connsiteX110" fmla="*/ 1371024 w 3363597"/>
                <a:gd name="connsiteY110" fmla="*/ 1808329 h 2954780"/>
                <a:gd name="connsiteX111" fmla="*/ 1350552 w 3363597"/>
                <a:gd name="connsiteY111" fmla="*/ 1787857 h 2954780"/>
                <a:gd name="connsiteX112" fmla="*/ 1323257 w 3363597"/>
                <a:gd name="connsiteY112" fmla="*/ 1774209 h 2954780"/>
                <a:gd name="connsiteX113" fmla="*/ 1302785 w 3363597"/>
                <a:gd name="connsiteY113" fmla="*/ 1746914 h 2954780"/>
                <a:gd name="connsiteX114" fmla="*/ 1248194 w 3363597"/>
                <a:gd name="connsiteY114" fmla="*/ 1705971 h 2954780"/>
                <a:gd name="connsiteX115" fmla="*/ 1207251 w 3363597"/>
                <a:gd name="connsiteY115" fmla="*/ 1665027 h 2954780"/>
                <a:gd name="connsiteX116" fmla="*/ 1186779 w 3363597"/>
                <a:gd name="connsiteY116" fmla="*/ 1644556 h 2954780"/>
                <a:gd name="connsiteX117" fmla="*/ 1179955 w 3363597"/>
                <a:gd name="connsiteY117" fmla="*/ 1583141 h 2954780"/>
                <a:gd name="connsiteX118" fmla="*/ 1173131 w 3363597"/>
                <a:gd name="connsiteY118" fmla="*/ 1562669 h 2954780"/>
                <a:gd name="connsiteX119" fmla="*/ 1193603 w 3363597"/>
                <a:gd name="connsiteY119" fmla="*/ 1276066 h 2954780"/>
                <a:gd name="connsiteX120" fmla="*/ 1214075 w 3363597"/>
                <a:gd name="connsiteY120" fmla="*/ 1228299 h 2954780"/>
                <a:gd name="connsiteX121" fmla="*/ 1220898 w 3363597"/>
                <a:gd name="connsiteY121" fmla="*/ 1201003 h 2954780"/>
                <a:gd name="connsiteX122" fmla="*/ 1241370 w 3363597"/>
                <a:gd name="connsiteY122" fmla="*/ 1132765 h 2954780"/>
                <a:gd name="connsiteX123" fmla="*/ 1248194 w 3363597"/>
                <a:gd name="connsiteY123" fmla="*/ 1091821 h 2954780"/>
                <a:gd name="connsiteX124" fmla="*/ 1261842 w 3363597"/>
                <a:gd name="connsiteY124" fmla="*/ 1057702 h 2954780"/>
                <a:gd name="connsiteX125" fmla="*/ 1275490 w 3363597"/>
                <a:gd name="connsiteY125" fmla="*/ 996287 h 2954780"/>
                <a:gd name="connsiteX126" fmla="*/ 1282313 w 3363597"/>
                <a:gd name="connsiteY126" fmla="*/ 928048 h 2954780"/>
                <a:gd name="connsiteX127" fmla="*/ 1289137 w 3363597"/>
                <a:gd name="connsiteY127" fmla="*/ 907577 h 2954780"/>
                <a:gd name="connsiteX128" fmla="*/ 1295961 w 3363597"/>
                <a:gd name="connsiteY128" fmla="*/ 873457 h 2954780"/>
                <a:gd name="connsiteX129" fmla="*/ 1316433 w 3363597"/>
                <a:gd name="connsiteY129" fmla="*/ 812042 h 2954780"/>
                <a:gd name="connsiteX130" fmla="*/ 1316433 w 3363597"/>
                <a:gd name="connsiteY130" fmla="*/ 307075 h 2954780"/>
                <a:gd name="connsiteX131" fmla="*/ 1302785 w 3363597"/>
                <a:gd name="connsiteY131" fmla="*/ 286603 h 2954780"/>
                <a:gd name="connsiteX132" fmla="*/ 1282313 w 3363597"/>
                <a:gd name="connsiteY132" fmla="*/ 245660 h 2954780"/>
                <a:gd name="connsiteX133" fmla="*/ 1275490 w 3363597"/>
                <a:gd name="connsiteY133" fmla="*/ 225188 h 2954780"/>
                <a:gd name="connsiteX134" fmla="*/ 1241370 w 3363597"/>
                <a:gd name="connsiteY134" fmla="*/ 184245 h 2954780"/>
                <a:gd name="connsiteX135" fmla="*/ 1234546 w 3363597"/>
                <a:gd name="connsiteY135" fmla="*/ 163774 h 2954780"/>
                <a:gd name="connsiteX136" fmla="*/ 1173131 w 3363597"/>
                <a:gd name="connsiteY136" fmla="*/ 95535 h 2954780"/>
                <a:gd name="connsiteX137" fmla="*/ 1111716 w 3363597"/>
                <a:gd name="connsiteY137" fmla="*/ 47768 h 2954780"/>
                <a:gd name="connsiteX138" fmla="*/ 1077597 w 3363597"/>
                <a:gd name="connsiteY138" fmla="*/ 34120 h 2954780"/>
                <a:gd name="connsiteX139" fmla="*/ 1016182 w 3363597"/>
                <a:gd name="connsiteY139" fmla="*/ 0 h 2954780"/>
                <a:gd name="connsiteX140" fmla="*/ 490743 w 3363597"/>
                <a:gd name="connsiteY140" fmla="*/ 6824 h 2954780"/>
                <a:gd name="connsiteX141" fmla="*/ 456624 w 3363597"/>
                <a:gd name="connsiteY141" fmla="*/ 20472 h 2954780"/>
                <a:gd name="connsiteX142" fmla="*/ 415681 w 3363597"/>
                <a:gd name="connsiteY142" fmla="*/ 27296 h 2954780"/>
                <a:gd name="connsiteX143" fmla="*/ 374737 w 3363597"/>
                <a:gd name="connsiteY143" fmla="*/ 40944 h 2954780"/>
                <a:gd name="connsiteX144" fmla="*/ 326970 w 3363597"/>
                <a:gd name="connsiteY144" fmla="*/ 54591 h 2954780"/>
                <a:gd name="connsiteX145" fmla="*/ 279203 w 3363597"/>
                <a:gd name="connsiteY145" fmla="*/ 81887 h 2954780"/>
                <a:gd name="connsiteX146" fmla="*/ 258731 w 3363597"/>
                <a:gd name="connsiteY146" fmla="*/ 88711 h 2954780"/>
                <a:gd name="connsiteX147" fmla="*/ 238260 w 3363597"/>
                <a:gd name="connsiteY147" fmla="*/ 102359 h 2954780"/>
                <a:gd name="connsiteX148" fmla="*/ 217788 w 3363597"/>
                <a:gd name="connsiteY148" fmla="*/ 109183 h 2954780"/>
                <a:gd name="connsiteX149" fmla="*/ 156373 w 3363597"/>
                <a:gd name="connsiteY149" fmla="*/ 136478 h 2954780"/>
                <a:gd name="connsiteX150" fmla="*/ 94958 w 3363597"/>
                <a:gd name="connsiteY150" fmla="*/ 184245 h 2954780"/>
                <a:gd name="connsiteX151" fmla="*/ 81310 w 3363597"/>
                <a:gd name="connsiteY151" fmla="*/ 204717 h 2954780"/>
                <a:gd name="connsiteX152" fmla="*/ 60839 w 3363597"/>
                <a:gd name="connsiteY152" fmla="*/ 218365 h 2954780"/>
                <a:gd name="connsiteX153" fmla="*/ 54015 w 3363597"/>
                <a:gd name="connsiteY153" fmla="*/ 238836 h 2954780"/>
                <a:gd name="connsiteX154" fmla="*/ 19895 w 3363597"/>
                <a:gd name="connsiteY154" fmla="*/ 279780 h 2954780"/>
                <a:gd name="connsiteX155" fmla="*/ 6248 w 3363597"/>
                <a:gd name="connsiteY155" fmla="*/ 518615 h 295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363597" h="2954780">
                  <a:moveTo>
                    <a:pt x="94958" y="170597"/>
                  </a:moveTo>
                  <a:cubicBezTo>
                    <a:pt x="275150" y="711174"/>
                    <a:pt x="94496" y="155011"/>
                    <a:pt x="115430" y="1787857"/>
                  </a:cubicBezTo>
                  <a:cubicBezTo>
                    <a:pt x="115599" y="1801074"/>
                    <a:pt x="140281" y="1817858"/>
                    <a:pt x="149549" y="1821977"/>
                  </a:cubicBezTo>
                  <a:cubicBezTo>
                    <a:pt x="162695" y="1827820"/>
                    <a:pt x="190493" y="1835624"/>
                    <a:pt x="190493" y="1835624"/>
                  </a:cubicBezTo>
                  <a:cubicBezTo>
                    <a:pt x="214480" y="1871607"/>
                    <a:pt x="190308" y="1845294"/>
                    <a:pt x="231436" y="1862920"/>
                  </a:cubicBezTo>
                  <a:cubicBezTo>
                    <a:pt x="292932" y="1889276"/>
                    <a:pt x="199494" y="1866087"/>
                    <a:pt x="286027" y="1883391"/>
                  </a:cubicBezTo>
                  <a:cubicBezTo>
                    <a:pt x="292851" y="1892490"/>
                    <a:pt x="297863" y="1903285"/>
                    <a:pt x="306498" y="1910687"/>
                  </a:cubicBezTo>
                  <a:cubicBezTo>
                    <a:pt x="314222" y="1917307"/>
                    <a:pt x="324962" y="1919288"/>
                    <a:pt x="333794" y="1924335"/>
                  </a:cubicBezTo>
                  <a:cubicBezTo>
                    <a:pt x="340915" y="1928404"/>
                    <a:pt x="346771" y="1934652"/>
                    <a:pt x="354266" y="1937983"/>
                  </a:cubicBezTo>
                  <a:cubicBezTo>
                    <a:pt x="375622" y="1947474"/>
                    <a:pt x="399822" y="1952783"/>
                    <a:pt x="422504" y="1958454"/>
                  </a:cubicBezTo>
                  <a:cubicBezTo>
                    <a:pt x="429328" y="1963003"/>
                    <a:pt x="435438" y="1968871"/>
                    <a:pt x="442976" y="1972102"/>
                  </a:cubicBezTo>
                  <a:cubicBezTo>
                    <a:pt x="484379" y="1989846"/>
                    <a:pt x="531761" y="1970727"/>
                    <a:pt x="572630" y="1965278"/>
                  </a:cubicBezTo>
                  <a:cubicBezTo>
                    <a:pt x="599925" y="1967553"/>
                    <a:pt x="628988" y="1962175"/>
                    <a:pt x="654516" y="1972102"/>
                  </a:cubicBezTo>
                  <a:cubicBezTo>
                    <a:pt x="672505" y="1979098"/>
                    <a:pt x="680019" y="2001464"/>
                    <a:pt x="695460" y="2013045"/>
                  </a:cubicBezTo>
                  <a:cubicBezTo>
                    <a:pt x="707919" y="2022390"/>
                    <a:pt x="753613" y="2057450"/>
                    <a:pt x="763698" y="2060812"/>
                  </a:cubicBezTo>
                  <a:lnTo>
                    <a:pt x="784170" y="2067636"/>
                  </a:lnTo>
                  <a:cubicBezTo>
                    <a:pt x="790994" y="2074460"/>
                    <a:pt x="795856" y="2084115"/>
                    <a:pt x="804642" y="2088108"/>
                  </a:cubicBezTo>
                  <a:cubicBezTo>
                    <a:pt x="821718" y="2095870"/>
                    <a:pt x="841439" y="2095824"/>
                    <a:pt x="859233" y="2101756"/>
                  </a:cubicBezTo>
                  <a:cubicBezTo>
                    <a:pt x="866057" y="2104031"/>
                    <a:pt x="873271" y="2105363"/>
                    <a:pt x="879704" y="2108580"/>
                  </a:cubicBezTo>
                  <a:cubicBezTo>
                    <a:pt x="887039" y="2112248"/>
                    <a:pt x="892841" y="2118559"/>
                    <a:pt x="900176" y="2122227"/>
                  </a:cubicBezTo>
                  <a:cubicBezTo>
                    <a:pt x="911084" y="2127681"/>
                    <a:pt x="937739" y="2132960"/>
                    <a:pt x="947943" y="2135875"/>
                  </a:cubicBezTo>
                  <a:cubicBezTo>
                    <a:pt x="954859" y="2137851"/>
                    <a:pt x="961437" y="2140954"/>
                    <a:pt x="968415" y="2142699"/>
                  </a:cubicBezTo>
                  <a:lnTo>
                    <a:pt x="1023006" y="2156347"/>
                  </a:lnTo>
                  <a:cubicBezTo>
                    <a:pt x="1032104" y="2163171"/>
                    <a:pt x="1040427" y="2171176"/>
                    <a:pt x="1050301" y="2176818"/>
                  </a:cubicBezTo>
                  <a:cubicBezTo>
                    <a:pt x="1056546" y="2180387"/>
                    <a:pt x="1064161" y="2180808"/>
                    <a:pt x="1070773" y="2183642"/>
                  </a:cubicBezTo>
                  <a:cubicBezTo>
                    <a:pt x="1080123" y="2187649"/>
                    <a:pt x="1088719" y="2193283"/>
                    <a:pt x="1098069" y="2197290"/>
                  </a:cubicBezTo>
                  <a:cubicBezTo>
                    <a:pt x="1104680" y="2200123"/>
                    <a:pt x="1111929" y="2201281"/>
                    <a:pt x="1118540" y="2204114"/>
                  </a:cubicBezTo>
                  <a:cubicBezTo>
                    <a:pt x="1127890" y="2208121"/>
                    <a:pt x="1136391" y="2213984"/>
                    <a:pt x="1145836" y="2217762"/>
                  </a:cubicBezTo>
                  <a:cubicBezTo>
                    <a:pt x="1159193" y="2223105"/>
                    <a:pt x="1173131" y="2226860"/>
                    <a:pt x="1186779" y="2231409"/>
                  </a:cubicBezTo>
                  <a:cubicBezTo>
                    <a:pt x="1193603" y="2233684"/>
                    <a:pt x="1200198" y="2236822"/>
                    <a:pt x="1207251" y="2238233"/>
                  </a:cubicBezTo>
                  <a:cubicBezTo>
                    <a:pt x="1218624" y="2240508"/>
                    <a:pt x="1230118" y="2242244"/>
                    <a:pt x="1241370" y="2245057"/>
                  </a:cubicBezTo>
                  <a:cubicBezTo>
                    <a:pt x="1316700" y="2263890"/>
                    <a:pt x="1191477" y="2236231"/>
                    <a:pt x="1289137" y="2265529"/>
                  </a:cubicBezTo>
                  <a:cubicBezTo>
                    <a:pt x="1302390" y="2269505"/>
                    <a:pt x="1316433" y="2270078"/>
                    <a:pt x="1330081" y="2272353"/>
                  </a:cubicBezTo>
                  <a:cubicBezTo>
                    <a:pt x="1336905" y="2274628"/>
                    <a:pt x="1344119" y="2275960"/>
                    <a:pt x="1350552" y="2279177"/>
                  </a:cubicBezTo>
                  <a:cubicBezTo>
                    <a:pt x="1357887" y="2282845"/>
                    <a:pt x="1363486" y="2289593"/>
                    <a:pt x="1371024" y="2292824"/>
                  </a:cubicBezTo>
                  <a:cubicBezTo>
                    <a:pt x="1379644" y="2296518"/>
                    <a:pt x="1389221" y="2297373"/>
                    <a:pt x="1398319" y="2299648"/>
                  </a:cubicBezTo>
                  <a:cubicBezTo>
                    <a:pt x="1405143" y="2304197"/>
                    <a:pt x="1412490" y="2308046"/>
                    <a:pt x="1418791" y="2313296"/>
                  </a:cubicBezTo>
                  <a:cubicBezTo>
                    <a:pt x="1426205" y="2319474"/>
                    <a:pt x="1430827" y="2329081"/>
                    <a:pt x="1439263" y="2333768"/>
                  </a:cubicBezTo>
                  <a:cubicBezTo>
                    <a:pt x="1451839" y="2340754"/>
                    <a:pt x="1466558" y="2342866"/>
                    <a:pt x="1480206" y="2347415"/>
                  </a:cubicBezTo>
                  <a:cubicBezTo>
                    <a:pt x="1487987" y="2350008"/>
                    <a:pt x="1493854" y="2356514"/>
                    <a:pt x="1500678" y="2361063"/>
                  </a:cubicBezTo>
                  <a:cubicBezTo>
                    <a:pt x="1505227" y="2367887"/>
                    <a:pt x="1507921" y="2376412"/>
                    <a:pt x="1514325" y="2381535"/>
                  </a:cubicBezTo>
                  <a:cubicBezTo>
                    <a:pt x="1519942" y="2386029"/>
                    <a:pt x="1528363" y="2385142"/>
                    <a:pt x="1534797" y="2388359"/>
                  </a:cubicBezTo>
                  <a:cubicBezTo>
                    <a:pt x="1542132" y="2392027"/>
                    <a:pt x="1548445" y="2397457"/>
                    <a:pt x="1555269" y="2402006"/>
                  </a:cubicBezTo>
                  <a:cubicBezTo>
                    <a:pt x="1562093" y="2411105"/>
                    <a:pt x="1567698" y="2421260"/>
                    <a:pt x="1575740" y="2429302"/>
                  </a:cubicBezTo>
                  <a:cubicBezTo>
                    <a:pt x="1583782" y="2437344"/>
                    <a:pt x="1594401" y="2442372"/>
                    <a:pt x="1603036" y="2449774"/>
                  </a:cubicBezTo>
                  <a:cubicBezTo>
                    <a:pt x="1610363" y="2456054"/>
                    <a:pt x="1616683" y="2463421"/>
                    <a:pt x="1623507" y="2470245"/>
                  </a:cubicBezTo>
                  <a:cubicBezTo>
                    <a:pt x="1629057" y="2486896"/>
                    <a:pt x="1630750" y="2497959"/>
                    <a:pt x="1643979" y="2511188"/>
                  </a:cubicBezTo>
                  <a:cubicBezTo>
                    <a:pt x="1649778" y="2516987"/>
                    <a:pt x="1657627" y="2520287"/>
                    <a:pt x="1664451" y="2524836"/>
                  </a:cubicBezTo>
                  <a:cubicBezTo>
                    <a:pt x="1680691" y="2573560"/>
                    <a:pt x="1670118" y="2553810"/>
                    <a:pt x="1691746" y="2586251"/>
                  </a:cubicBezTo>
                  <a:cubicBezTo>
                    <a:pt x="1694021" y="2593075"/>
                    <a:pt x="1694076" y="2601106"/>
                    <a:pt x="1698570" y="2606723"/>
                  </a:cubicBezTo>
                  <a:cubicBezTo>
                    <a:pt x="1703693" y="2613127"/>
                    <a:pt x="1712741" y="2615121"/>
                    <a:pt x="1719042" y="2620371"/>
                  </a:cubicBezTo>
                  <a:cubicBezTo>
                    <a:pt x="1726455" y="2626549"/>
                    <a:pt x="1733335" y="2633429"/>
                    <a:pt x="1739513" y="2640842"/>
                  </a:cubicBezTo>
                  <a:cubicBezTo>
                    <a:pt x="1744763" y="2647143"/>
                    <a:pt x="1749493" y="2653978"/>
                    <a:pt x="1753161" y="2661314"/>
                  </a:cubicBezTo>
                  <a:cubicBezTo>
                    <a:pt x="1756378" y="2667747"/>
                    <a:pt x="1755492" y="2676168"/>
                    <a:pt x="1759985" y="2681785"/>
                  </a:cubicBezTo>
                  <a:cubicBezTo>
                    <a:pt x="1765108" y="2688189"/>
                    <a:pt x="1774157" y="2690182"/>
                    <a:pt x="1780457" y="2695433"/>
                  </a:cubicBezTo>
                  <a:cubicBezTo>
                    <a:pt x="1787871" y="2701611"/>
                    <a:pt x="1794750" y="2708491"/>
                    <a:pt x="1800928" y="2715905"/>
                  </a:cubicBezTo>
                  <a:cubicBezTo>
                    <a:pt x="1846420" y="2770497"/>
                    <a:pt x="1780458" y="2704532"/>
                    <a:pt x="1835048" y="2750024"/>
                  </a:cubicBezTo>
                  <a:cubicBezTo>
                    <a:pt x="1842462" y="2756202"/>
                    <a:pt x="1847489" y="2765143"/>
                    <a:pt x="1855519" y="2770496"/>
                  </a:cubicBezTo>
                  <a:cubicBezTo>
                    <a:pt x="1861504" y="2774486"/>
                    <a:pt x="1869703" y="2773827"/>
                    <a:pt x="1875991" y="2777320"/>
                  </a:cubicBezTo>
                  <a:cubicBezTo>
                    <a:pt x="1890329" y="2785286"/>
                    <a:pt x="1902263" y="2797280"/>
                    <a:pt x="1916934" y="2804615"/>
                  </a:cubicBezTo>
                  <a:cubicBezTo>
                    <a:pt x="1926033" y="2809164"/>
                    <a:pt x="1935398" y="2813216"/>
                    <a:pt x="1944230" y="2818263"/>
                  </a:cubicBezTo>
                  <a:cubicBezTo>
                    <a:pt x="1951351" y="2822332"/>
                    <a:pt x="1957163" y="2828680"/>
                    <a:pt x="1964701" y="2831911"/>
                  </a:cubicBezTo>
                  <a:cubicBezTo>
                    <a:pt x="1973132" y="2835524"/>
                    <a:pt x="2020045" y="2844345"/>
                    <a:pt x="2026116" y="2845559"/>
                  </a:cubicBezTo>
                  <a:cubicBezTo>
                    <a:pt x="2059816" y="2868024"/>
                    <a:pt x="2033486" y="2854225"/>
                    <a:pt x="2080707" y="2866030"/>
                  </a:cubicBezTo>
                  <a:cubicBezTo>
                    <a:pt x="2144267" y="2881920"/>
                    <a:pt x="2054937" y="2861484"/>
                    <a:pt x="2121651" y="2886502"/>
                  </a:cubicBezTo>
                  <a:cubicBezTo>
                    <a:pt x="2139060" y="2893030"/>
                    <a:pt x="2199116" y="2898042"/>
                    <a:pt x="2210361" y="2900150"/>
                  </a:cubicBezTo>
                  <a:cubicBezTo>
                    <a:pt x="2250987" y="2907767"/>
                    <a:pt x="2262153" y="2915586"/>
                    <a:pt x="2299072" y="2920621"/>
                  </a:cubicBezTo>
                  <a:cubicBezTo>
                    <a:pt x="2408767" y="2935580"/>
                    <a:pt x="2411598" y="2934037"/>
                    <a:pt x="2517436" y="2941093"/>
                  </a:cubicBezTo>
                  <a:cubicBezTo>
                    <a:pt x="2682287" y="2964644"/>
                    <a:pt x="2583741" y="2953161"/>
                    <a:pt x="2933693" y="2941093"/>
                  </a:cubicBezTo>
                  <a:cubicBezTo>
                    <a:pt x="2959411" y="2940206"/>
                    <a:pt x="2965015" y="2929347"/>
                    <a:pt x="2988284" y="2920621"/>
                  </a:cubicBezTo>
                  <a:cubicBezTo>
                    <a:pt x="2997065" y="2917328"/>
                    <a:pt x="3006352" y="2915475"/>
                    <a:pt x="3015579" y="2913797"/>
                  </a:cubicBezTo>
                  <a:cubicBezTo>
                    <a:pt x="3031404" y="2910920"/>
                    <a:pt x="3047481" y="2909618"/>
                    <a:pt x="3063346" y="2906974"/>
                  </a:cubicBezTo>
                  <a:cubicBezTo>
                    <a:pt x="3150271" y="2892487"/>
                    <a:pt x="3028031" y="2907865"/>
                    <a:pt x="3158881" y="2893326"/>
                  </a:cubicBezTo>
                  <a:cubicBezTo>
                    <a:pt x="3172529" y="2888777"/>
                    <a:pt x="3186045" y="2883812"/>
                    <a:pt x="3199824" y="2879678"/>
                  </a:cubicBezTo>
                  <a:cubicBezTo>
                    <a:pt x="3208807" y="2876983"/>
                    <a:pt x="3218499" y="2876548"/>
                    <a:pt x="3227119" y="2872854"/>
                  </a:cubicBezTo>
                  <a:cubicBezTo>
                    <a:pt x="3234878" y="2869529"/>
                    <a:pt x="3271782" y="2841063"/>
                    <a:pt x="3274887" y="2838735"/>
                  </a:cubicBezTo>
                  <a:cubicBezTo>
                    <a:pt x="3290272" y="2792574"/>
                    <a:pt x="3269955" y="2848597"/>
                    <a:pt x="3302182" y="2784144"/>
                  </a:cubicBezTo>
                  <a:cubicBezTo>
                    <a:pt x="3305399" y="2777710"/>
                    <a:pt x="3304512" y="2769289"/>
                    <a:pt x="3309006" y="2763672"/>
                  </a:cubicBezTo>
                  <a:cubicBezTo>
                    <a:pt x="3314129" y="2757268"/>
                    <a:pt x="3322654" y="2754573"/>
                    <a:pt x="3329478" y="2750024"/>
                  </a:cubicBezTo>
                  <a:cubicBezTo>
                    <a:pt x="3331752" y="2740926"/>
                    <a:pt x="3334623" y="2731956"/>
                    <a:pt x="3336301" y="2722729"/>
                  </a:cubicBezTo>
                  <a:cubicBezTo>
                    <a:pt x="3338773" y="2709131"/>
                    <a:pt x="3344292" y="2657814"/>
                    <a:pt x="3349949" y="2640842"/>
                  </a:cubicBezTo>
                  <a:cubicBezTo>
                    <a:pt x="3353166" y="2631192"/>
                    <a:pt x="3359048" y="2622645"/>
                    <a:pt x="3363597" y="2613547"/>
                  </a:cubicBezTo>
                  <a:cubicBezTo>
                    <a:pt x="3361322" y="2531660"/>
                    <a:pt x="3360864" y="2449703"/>
                    <a:pt x="3356773" y="2367887"/>
                  </a:cubicBezTo>
                  <a:cubicBezTo>
                    <a:pt x="3356305" y="2358520"/>
                    <a:pt x="3351788" y="2349788"/>
                    <a:pt x="3349949" y="2340591"/>
                  </a:cubicBezTo>
                  <a:cubicBezTo>
                    <a:pt x="3347236" y="2327024"/>
                    <a:pt x="3347500" y="2312774"/>
                    <a:pt x="3343125" y="2299648"/>
                  </a:cubicBezTo>
                  <a:cubicBezTo>
                    <a:pt x="3340532" y="2291868"/>
                    <a:pt x="3334027" y="2286001"/>
                    <a:pt x="3329478" y="2279177"/>
                  </a:cubicBezTo>
                  <a:cubicBezTo>
                    <a:pt x="3326015" y="2265326"/>
                    <a:pt x="3321704" y="2245114"/>
                    <a:pt x="3315830" y="2231409"/>
                  </a:cubicBezTo>
                  <a:cubicBezTo>
                    <a:pt x="3279945" y="2147680"/>
                    <a:pt x="3322796" y="2252164"/>
                    <a:pt x="3288534" y="2183642"/>
                  </a:cubicBezTo>
                  <a:cubicBezTo>
                    <a:pt x="3285317" y="2177209"/>
                    <a:pt x="3284927" y="2169604"/>
                    <a:pt x="3281710" y="2163171"/>
                  </a:cubicBezTo>
                  <a:cubicBezTo>
                    <a:pt x="3269002" y="2137755"/>
                    <a:pt x="3266458" y="2144867"/>
                    <a:pt x="3247591" y="2122227"/>
                  </a:cubicBezTo>
                  <a:cubicBezTo>
                    <a:pt x="3223848" y="2093736"/>
                    <a:pt x="3247078" y="2106134"/>
                    <a:pt x="3213472" y="2094932"/>
                  </a:cubicBezTo>
                  <a:cubicBezTo>
                    <a:pt x="3208923" y="2085833"/>
                    <a:pt x="3205737" y="2075914"/>
                    <a:pt x="3199824" y="2067636"/>
                  </a:cubicBezTo>
                  <a:cubicBezTo>
                    <a:pt x="3182236" y="2043013"/>
                    <a:pt x="3180002" y="2051119"/>
                    <a:pt x="3158881" y="2033517"/>
                  </a:cubicBezTo>
                  <a:cubicBezTo>
                    <a:pt x="3151467" y="2027339"/>
                    <a:pt x="3146439" y="2018398"/>
                    <a:pt x="3138409" y="2013045"/>
                  </a:cubicBezTo>
                  <a:cubicBezTo>
                    <a:pt x="3132424" y="2009055"/>
                    <a:pt x="3124990" y="2007632"/>
                    <a:pt x="3117937" y="2006221"/>
                  </a:cubicBezTo>
                  <a:cubicBezTo>
                    <a:pt x="3090803" y="2000794"/>
                    <a:pt x="3063720" y="1992938"/>
                    <a:pt x="3036051" y="1992574"/>
                  </a:cubicBezTo>
                  <a:lnTo>
                    <a:pt x="1998821" y="1978926"/>
                  </a:lnTo>
                  <a:cubicBezTo>
                    <a:pt x="1962427" y="1976651"/>
                    <a:pt x="1925738" y="1977259"/>
                    <a:pt x="1889639" y="1972102"/>
                  </a:cubicBezTo>
                  <a:cubicBezTo>
                    <a:pt x="1877513" y="1970370"/>
                    <a:pt x="1867140" y="1962328"/>
                    <a:pt x="1855519" y="1958454"/>
                  </a:cubicBezTo>
                  <a:cubicBezTo>
                    <a:pt x="1846622" y="1955488"/>
                    <a:pt x="1837508" y="1952956"/>
                    <a:pt x="1828224" y="1951630"/>
                  </a:cubicBezTo>
                  <a:cubicBezTo>
                    <a:pt x="1784532" y="1945388"/>
                    <a:pt x="1764092" y="1948408"/>
                    <a:pt x="1725866" y="1937983"/>
                  </a:cubicBezTo>
                  <a:cubicBezTo>
                    <a:pt x="1630614" y="1912006"/>
                    <a:pt x="1733942" y="1934139"/>
                    <a:pt x="1650803" y="1917511"/>
                  </a:cubicBezTo>
                  <a:cubicBezTo>
                    <a:pt x="1643979" y="1912962"/>
                    <a:pt x="1637869" y="1907094"/>
                    <a:pt x="1630331" y="1903863"/>
                  </a:cubicBezTo>
                  <a:cubicBezTo>
                    <a:pt x="1621711" y="1900169"/>
                    <a:pt x="1612054" y="1899615"/>
                    <a:pt x="1603036" y="1897039"/>
                  </a:cubicBezTo>
                  <a:cubicBezTo>
                    <a:pt x="1596120" y="1895063"/>
                    <a:pt x="1589299" y="1892741"/>
                    <a:pt x="1582564" y="1890215"/>
                  </a:cubicBezTo>
                  <a:cubicBezTo>
                    <a:pt x="1559492" y="1881563"/>
                    <a:pt x="1549656" y="1875939"/>
                    <a:pt x="1527973" y="1869744"/>
                  </a:cubicBezTo>
                  <a:cubicBezTo>
                    <a:pt x="1518955" y="1867168"/>
                    <a:pt x="1509696" y="1865496"/>
                    <a:pt x="1500678" y="1862920"/>
                  </a:cubicBezTo>
                  <a:cubicBezTo>
                    <a:pt x="1443170" y="1846489"/>
                    <a:pt x="1519547" y="1868083"/>
                    <a:pt x="1459734" y="1842448"/>
                  </a:cubicBezTo>
                  <a:cubicBezTo>
                    <a:pt x="1451114" y="1838754"/>
                    <a:pt x="1441537" y="1837899"/>
                    <a:pt x="1432439" y="1835624"/>
                  </a:cubicBezTo>
                  <a:cubicBezTo>
                    <a:pt x="1425615" y="1831075"/>
                    <a:pt x="1419461" y="1825308"/>
                    <a:pt x="1411967" y="1821977"/>
                  </a:cubicBezTo>
                  <a:cubicBezTo>
                    <a:pt x="1398821" y="1816134"/>
                    <a:pt x="1371024" y="1808329"/>
                    <a:pt x="1371024" y="1808329"/>
                  </a:cubicBezTo>
                  <a:cubicBezTo>
                    <a:pt x="1364200" y="1801505"/>
                    <a:pt x="1358405" y="1793466"/>
                    <a:pt x="1350552" y="1787857"/>
                  </a:cubicBezTo>
                  <a:cubicBezTo>
                    <a:pt x="1342275" y="1781944"/>
                    <a:pt x="1330980" y="1780829"/>
                    <a:pt x="1323257" y="1774209"/>
                  </a:cubicBezTo>
                  <a:cubicBezTo>
                    <a:pt x="1314622" y="1766808"/>
                    <a:pt x="1311200" y="1754564"/>
                    <a:pt x="1302785" y="1746914"/>
                  </a:cubicBezTo>
                  <a:cubicBezTo>
                    <a:pt x="1285954" y="1731613"/>
                    <a:pt x="1264278" y="1722055"/>
                    <a:pt x="1248194" y="1705971"/>
                  </a:cubicBezTo>
                  <a:lnTo>
                    <a:pt x="1207251" y="1665027"/>
                  </a:lnTo>
                  <a:lnTo>
                    <a:pt x="1186779" y="1644556"/>
                  </a:lnTo>
                  <a:cubicBezTo>
                    <a:pt x="1184504" y="1624084"/>
                    <a:pt x="1183341" y="1603458"/>
                    <a:pt x="1179955" y="1583141"/>
                  </a:cubicBezTo>
                  <a:cubicBezTo>
                    <a:pt x="1178772" y="1576046"/>
                    <a:pt x="1173131" y="1569862"/>
                    <a:pt x="1173131" y="1562669"/>
                  </a:cubicBezTo>
                  <a:cubicBezTo>
                    <a:pt x="1173131" y="1298891"/>
                    <a:pt x="1131381" y="1369399"/>
                    <a:pt x="1193603" y="1276066"/>
                  </a:cubicBezTo>
                  <a:cubicBezTo>
                    <a:pt x="1213197" y="1197693"/>
                    <a:pt x="1185797" y="1294284"/>
                    <a:pt x="1214075" y="1228299"/>
                  </a:cubicBezTo>
                  <a:cubicBezTo>
                    <a:pt x="1217769" y="1219679"/>
                    <a:pt x="1218203" y="1209986"/>
                    <a:pt x="1220898" y="1201003"/>
                  </a:cubicBezTo>
                  <a:cubicBezTo>
                    <a:pt x="1231343" y="1166185"/>
                    <a:pt x="1235078" y="1164223"/>
                    <a:pt x="1241370" y="1132765"/>
                  </a:cubicBezTo>
                  <a:cubicBezTo>
                    <a:pt x="1244084" y="1119197"/>
                    <a:pt x="1244553" y="1105170"/>
                    <a:pt x="1248194" y="1091821"/>
                  </a:cubicBezTo>
                  <a:cubicBezTo>
                    <a:pt x="1251417" y="1080003"/>
                    <a:pt x="1257541" y="1069171"/>
                    <a:pt x="1261842" y="1057702"/>
                  </a:cubicBezTo>
                  <a:cubicBezTo>
                    <a:pt x="1270780" y="1033868"/>
                    <a:pt x="1271833" y="1025545"/>
                    <a:pt x="1275490" y="996287"/>
                  </a:cubicBezTo>
                  <a:cubicBezTo>
                    <a:pt x="1278325" y="973604"/>
                    <a:pt x="1278837" y="950642"/>
                    <a:pt x="1282313" y="928048"/>
                  </a:cubicBezTo>
                  <a:cubicBezTo>
                    <a:pt x="1283407" y="920939"/>
                    <a:pt x="1287392" y="914555"/>
                    <a:pt x="1289137" y="907577"/>
                  </a:cubicBezTo>
                  <a:cubicBezTo>
                    <a:pt x="1291950" y="896325"/>
                    <a:pt x="1292775" y="884609"/>
                    <a:pt x="1295961" y="873457"/>
                  </a:cubicBezTo>
                  <a:cubicBezTo>
                    <a:pt x="1301889" y="852708"/>
                    <a:pt x="1316433" y="812042"/>
                    <a:pt x="1316433" y="812042"/>
                  </a:cubicBezTo>
                  <a:cubicBezTo>
                    <a:pt x="1333280" y="609882"/>
                    <a:pt x="1332403" y="653091"/>
                    <a:pt x="1316433" y="307075"/>
                  </a:cubicBezTo>
                  <a:cubicBezTo>
                    <a:pt x="1316055" y="298882"/>
                    <a:pt x="1306453" y="293939"/>
                    <a:pt x="1302785" y="286603"/>
                  </a:cubicBezTo>
                  <a:cubicBezTo>
                    <a:pt x="1274532" y="230099"/>
                    <a:pt x="1321427" y="304331"/>
                    <a:pt x="1282313" y="245660"/>
                  </a:cubicBezTo>
                  <a:cubicBezTo>
                    <a:pt x="1280039" y="238836"/>
                    <a:pt x="1278707" y="231622"/>
                    <a:pt x="1275490" y="225188"/>
                  </a:cubicBezTo>
                  <a:cubicBezTo>
                    <a:pt x="1265991" y="206190"/>
                    <a:pt x="1256459" y="199334"/>
                    <a:pt x="1241370" y="184245"/>
                  </a:cubicBezTo>
                  <a:cubicBezTo>
                    <a:pt x="1239095" y="177421"/>
                    <a:pt x="1237763" y="170207"/>
                    <a:pt x="1234546" y="163774"/>
                  </a:cubicBezTo>
                  <a:cubicBezTo>
                    <a:pt x="1221476" y="137635"/>
                    <a:pt x="1190817" y="113221"/>
                    <a:pt x="1173131" y="95535"/>
                  </a:cubicBezTo>
                  <a:cubicBezTo>
                    <a:pt x="1153864" y="76268"/>
                    <a:pt x="1138930" y="58654"/>
                    <a:pt x="1111716" y="47768"/>
                  </a:cubicBezTo>
                  <a:cubicBezTo>
                    <a:pt x="1100343" y="43219"/>
                    <a:pt x="1088350" y="39986"/>
                    <a:pt x="1077597" y="34120"/>
                  </a:cubicBezTo>
                  <a:cubicBezTo>
                    <a:pt x="1003854" y="-6104"/>
                    <a:pt x="1063974" y="15931"/>
                    <a:pt x="1016182" y="0"/>
                  </a:cubicBezTo>
                  <a:cubicBezTo>
                    <a:pt x="841036" y="2275"/>
                    <a:pt x="665787" y="420"/>
                    <a:pt x="490743" y="6824"/>
                  </a:cubicBezTo>
                  <a:cubicBezTo>
                    <a:pt x="478502" y="7272"/>
                    <a:pt x="468442" y="17249"/>
                    <a:pt x="456624" y="20472"/>
                  </a:cubicBezTo>
                  <a:cubicBezTo>
                    <a:pt x="443276" y="24113"/>
                    <a:pt x="429104" y="23940"/>
                    <a:pt x="415681" y="27296"/>
                  </a:cubicBezTo>
                  <a:cubicBezTo>
                    <a:pt x="401724" y="30785"/>
                    <a:pt x="388694" y="37455"/>
                    <a:pt x="374737" y="40944"/>
                  </a:cubicBezTo>
                  <a:cubicBezTo>
                    <a:pt x="340464" y="49513"/>
                    <a:pt x="356339" y="44803"/>
                    <a:pt x="326970" y="54591"/>
                  </a:cubicBezTo>
                  <a:cubicBezTo>
                    <a:pt x="306412" y="68296"/>
                    <a:pt x="303443" y="71498"/>
                    <a:pt x="279203" y="81887"/>
                  </a:cubicBezTo>
                  <a:cubicBezTo>
                    <a:pt x="272591" y="84721"/>
                    <a:pt x="265555" y="86436"/>
                    <a:pt x="258731" y="88711"/>
                  </a:cubicBezTo>
                  <a:cubicBezTo>
                    <a:pt x="251907" y="93260"/>
                    <a:pt x="245595" y="98691"/>
                    <a:pt x="238260" y="102359"/>
                  </a:cubicBezTo>
                  <a:cubicBezTo>
                    <a:pt x="231826" y="105576"/>
                    <a:pt x="224523" y="106657"/>
                    <a:pt x="217788" y="109183"/>
                  </a:cubicBezTo>
                  <a:cubicBezTo>
                    <a:pt x="209298" y="112367"/>
                    <a:pt x="165497" y="129179"/>
                    <a:pt x="156373" y="136478"/>
                  </a:cubicBezTo>
                  <a:cubicBezTo>
                    <a:pt x="90616" y="189083"/>
                    <a:pt x="141092" y="168867"/>
                    <a:pt x="94958" y="184245"/>
                  </a:cubicBezTo>
                  <a:cubicBezTo>
                    <a:pt x="90409" y="191069"/>
                    <a:pt x="87109" y="198918"/>
                    <a:pt x="81310" y="204717"/>
                  </a:cubicBezTo>
                  <a:cubicBezTo>
                    <a:pt x="75511" y="210516"/>
                    <a:pt x="65962" y="211961"/>
                    <a:pt x="60839" y="218365"/>
                  </a:cubicBezTo>
                  <a:cubicBezTo>
                    <a:pt x="56346" y="223982"/>
                    <a:pt x="57232" y="232403"/>
                    <a:pt x="54015" y="238836"/>
                  </a:cubicBezTo>
                  <a:cubicBezTo>
                    <a:pt x="44514" y="257838"/>
                    <a:pt x="34988" y="264687"/>
                    <a:pt x="19895" y="279780"/>
                  </a:cubicBezTo>
                  <a:cubicBezTo>
                    <a:pt x="-14611" y="383302"/>
                    <a:pt x="6248" y="306337"/>
                    <a:pt x="6248" y="518615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3528" y="3861048"/>
            <a:ext cx="6552728" cy="1169702"/>
            <a:chOff x="323528" y="3861048"/>
            <a:chExt cx="6552728" cy="1169702"/>
          </a:xfrm>
        </p:grpSpPr>
        <p:sp>
          <p:nvSpPr>
            <p:cNvPr id="14" name="椭圆 13"/>
            <p:cNvSpPr/>
            <p:nvPr/>
          </p:nvSpPr>
          <p:spPr>
            <a:xfrm>
              <a:off x="323528" y="4425306"/>
              <a:ext cx="1008112" cy="58787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487003" y="4442880"/>
              <a:ext cx="1008112" cy="58787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187624" y="3861048"/>
              <a:ext cx="1008112" cy="58787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868144" y="3868818"/>
              <a:ext cx="1008112" cy="58787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211960" y="3933056"/>
              <a:ext cx="1008112" cy="58787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Next Step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end-to-end verification approach from Coq programs to C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verified &amp; efficient C implementation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CertrBPF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-verifier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CertrBPF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-interprete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707-56AB-4843-9AAB-B9B870BA5D51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/14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55576" y="4581128"/>
            <a:ext cx="7488832" cy="1656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CertrBPF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-JIT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verified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rBPF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Just-in-Time compiler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directly translates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rBPF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binary code into ARM binary code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https://gitlab.inria.fr/syuan/rbpf-dx/-/tree/jit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5940152" y="3501008"/>
            <a:ext cx="2448272" cy="1296144"/>
          </a:xfrm>
          <a:prstGeom prst="cloudCallout">
            <a:avLst>
              <a:gd name="adj1" fmla="val -69949"/>
              <a:gd name="adj2" fmla="val 610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carrying on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12657" y="5837202"/>
            <a:ext cx="5179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ontact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me: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https://shenghaoyuan.github.io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14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verified eBPF Virtual Machine for IoT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841E7-355F-401D-A8B8-871242292CDE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/14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203848" y="4437112"/>
            <a:ext cx="273630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eBPF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VM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4149080"/>
            <a:ext cx="4248472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kernel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eBPF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(extended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Berkeley Packet Filter)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(instruction set arch…):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64-bit RISC-V like</a:t>
            </a:r>
          </a:p>
          <a:p>
            <a:pPr lvl="1"/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unsafe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BPF programs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interpreter/JIT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 (binary translation) 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96A874-E240-4FA6-BA90-41F0A72A26F3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/14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331713" y="4733489"/>
            <a:ext cx="2536431" cy="720080"/>
            <a:chOff x="3835769" y="4445457"/>
            <a:chExt cx="2536431" cy="720080"/>
          </a:xfrm>
        </p:grpSpPr>
        <p:grpSp>
          <p:nvGrpSpPr>
            <p:cNvPr id="11" name="组合 10"/>
            <p:cNvGrpSpPr/>
            <p:nvPr/>
          </p:nvGrpSpPr>
          <p:grpSpPr>
            <a:xfrm>
              <a:off x="3835769" y="4445457"/>
              <a:ext cx="1116124" cy="720080"/>
              <a:chOff x="3835769" y="4445457"/>
              <a:chExt cx="1116124" cy="720080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3835769" y="4445457"/>
                <a:ext cx="1116124" cy="72008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961661" y="4620831"/>
                <a:ext cx="864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verifier</a:t>
                </a:r>
                <a:endParaRPr lang="zh-CN" altLang="en-US" dirty="0"/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5148064" y="4472724"/>
              <a:ext cx="1224136" cy="647289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interpreter/ JIT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云形标注 12"/>
          <p:cNvSpPr/>
          <p:nvPr/>
        </p:nvSpPr>
        <p:spPr>
          <a:xfrm>
            <a:off x="6804248" y="4060821"/>
            <a:ext cx="1800200" cy="1044508"/>
          </a:xfrm>
          <a:prstGeom prst="cloudCallout">
            <a:avLst>
              <a:gd name="adj1" fmla="val -90414"/>
              <a:gd name="adj2" fmla="val 5230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 extension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763688" y="5753600"/>
            <a:ext cx="561662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eBPF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051720" y="4246722"/>
            <a:ext cx="5076564" cy="2062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environment</a:t>
            </a:r>
          </a:p>
          <a:p>
            <a:endParaRPr lang="en-US" altLang="zh-CN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707-56AB-4843-9AAB-B9B870BA5D51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/14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879812" y="4869160"/>
            <a:ext cx="4248472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RIOT-OS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kernel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RIOT-OS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rBPF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43116" y="1820877"/>
            <a:ext cx="7848872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RIOT-OS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tiny OS for tiny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(internet of things)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micro-controllers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rBPF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eBPF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variant for RIOT-OS focusing on </a:t>
            </a:r>
            <a:r>
              <a:rPr lang="en-US" altLang="zh-CN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footprint and isolation</a:t>
            </a:r>
            <a:endParaRPr lang="zh-CN" altLang="en-US" b="1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云形标注 30"/>
          <p:cNvSpPr/>
          <p:nvPr/>
        </p:nvSpPr>
        <p:spPr>
          <a:xfrm>
            <a:off x="5364088" y="2787227"/>
            <a:ext cx="2699792" cy="1283545"/>
          </a:xfrm>
          <a:prstGeom prst="cloudCallout">
            <a:avLst>
              <a:gd name="adj1" fmla="val -104359"/>
              <a:gd name="adj2" fmla="val 864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hareware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isolations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35896" y="5157192"/>
            <a:ext cx="273630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BPF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VM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763761" y="5453569"/>
            <a:ext cx="2536431" cy="720080"/>
            <a:chOff x="3835769" y="4445457"/>
            <a:chExt cx="2536431" cy="720080"/>
          </a:xfrm>
        </p:grpSpPr>
        <p:grpSp>
          <p:nvGrpSpPr>
            <p:cNvPr id="27" name="组合 26"/>
            <p:cNvGrpSpPr/>
            <p:nvPr/>
          </p:nvGrpSpPr>
          <p:grpSpPr>
            <a:xfrm>
              <a:off x="3835769" y="4445457"/>
              <a:ext cx="1116124" cy="720080"/>
              <a:chOff x="3835769" y="4445457"/>
              <a:chExt cx="1116124" cy="720080"/>
            </a:xfrm>
          </p:grpSpPr>
          <p:sp>
            <p:nvSpPr>
              <p:cNvPr id="29" name="菱形 28"/>
              <p:cNvSpPr/>
              <p:nvPr/>
            </p:nvSpPr>
            <p:spPr>
              <a:xfrm>
                <a:off x="3835769" y="4445457"/>
                <a:ext cx="1116124" cy="72008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961661" y="4620831"/>
                <a:ext cx="864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verifier</a:t>
                </a:r>
                <a:endParaRPr lang="zh-CN" altLang="en-US" dirty="0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5148064" y="4472724"/>
              <a:ext cx="1224136" cy="647289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interpreter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云形标注 15"/>
          <p:cNvSpPr/>
          <p:nvPr/>
        </p:nvSpPr>
        <p:spPr>
          <a:xfrm>
            <a:off x="323528" y="2787227"/>
            <a:ext cx="2699792" cy="1283545"/>
          </a:xfrm>
          <a:prstGeom prst="cloudCallout">
            <a:avLst>
              <a:gd name="adj1" fmla="val 33392"/>
              <a:gd name="adj2" fmla="val 774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resource: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computation,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memory,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294387" y="4396935"/>
            <a:ext cx="1629426" cy="1971608"/>
            <a:chOff x="7294387" y="4396935"/>
            <a:chExt cx="1629426" cy="1971608"/>
          </a:xfrm>
        </p:grpSpPr>
        <p:sp>
          <p:nvSpPr>
            <p:cNvPr id="2" name="椭圆 1"/>
            <p:cNvSpPr/>
            <p:nvPr/>
          </p:nvSpPr>
          <p:spPr>
            <a:xfrm>
              <a:off x="7308304" y="5424094"/>
              <a:ext cx="1615509" cy="944449"/>
            </a:xfrm>
            <a:prstGeom prst="ellipse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294387" y="4396935"/>
              <a:ext cx="1615509" cy="944449"/>
            </a:xfrm>
            <a:prstGeom prst="ellipse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564197" y="4437112"/>
              <a:ext cx="115768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smaller</a:t>
              </a:r>
            </a:p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faster</a:t>
              </a:r>
              <a:endPara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65613" y="5478323"/>
              <a:ext cx="135485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 </a:t>
              </a:r>
              <a:endPara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isolation</a:t>
              </a:r>
              <a:endPara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右箭头 9"/>
          <p:cNvSpPr/>
          <p:nvPr/>
        </p:nvSpPr>
        <p:spPr>
          <a:xfrm rot="20544157">
            <a:off x="6571522" y="5278021"/>
            <a:ext cx="738336" cy="538885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9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 animBg="1"/>
      <p:bldP spid="1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RIOT-OS Community expects …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unctional correctness</a:t>
            </a: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rBPF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-verifier </a:t>
            </a:r>
            <a:r>
              <a:rPr lang="en-US" altLang="zh-CN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all unsafe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code.</a:t>
            </a: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rBPF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-interpreter </a:t>
            </a:r>
            <a:r>
              <a:rPr lang="en-US" altLang="zh-CN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all instructions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8968E-DFE3-4064-8257-1B1A4E8B6CD0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/14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75656" y="3782694"/>
            <a:ext cx="6264696" cy="654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lacks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hardware-enforced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5656" y="5013176"/>
            <a:ext cx="3672408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rBPF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implementation:</a:t>
            </a: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defensive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check_mem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131840" y="4478613"/>
            <a:ext cx="432048" cy="50405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436096" y="5445224"/>
            <a:ext cx="504056" cy="4320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6156176" y="4817902"/>
            <a:ext cx="2520280" cy="1614683"/>
          </a:xfrm>
          <a:prstGeom prst="cloud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rBPF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satisfy </a:t>
            </a:r>
            <a:r>
              <a:rPr lang="en-US" altLang="zh-CN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isolation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CertrBPF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a verified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rBPF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interpreter in Coq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Coq implementation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verified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C implementation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CertrBPF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v.s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 original-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rBPF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~ memory footprint and execution time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End-to-end verification workflow: from Coq to 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215FCC-4DF9-46D0-8F7E-CB07C105EFF9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/14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CertrBPF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Formalization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Computation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(option-state </a:t>
                </a:r>
                <a:r>
                  <a:rPr lang="en-US" altLang="zh-CN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Monad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/>
                        </a:rPr>
                        <m:t>𝑀</m:t>
                      </m:r>
                      <m:r>
                        <a:rPr lang="en-US" altLang="zh-CN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/>
                        </a:rPr>
                        <m:t>𝑠𝑡𝑎𝑡𝑒</m:t>
                      </m:r>
                      <m:r>
                        <a:rPr lang="en-US" altLang="zh-CN" i="1" dirty="0" smtClean="0">
                          <a:latin typeface="Cambria Math"/>
                        </a:rPr>
                        <m:t>: </m:t>
                      </m:r>
                      <m:r>
                        <a:rPr lang="en-US" altLang="zh-CN" i="1" dirty="0" smtClean="0">
                          <a:latin typeface="Cambria Math"/>
                        </a:rPr>
                        <m:t>𝑠𝑡𝑎𝑡𝑒</m:t>
                      </m:r>
                      <m:r>
                        <a:rPr lang="en-US" altLang="zh-CN" i="1" dirty="0" smtClean="0">
                          <a:latin typeface="Cambria Math"/>
                        </a:rPr>
                        <m:t> →</m:t>
                      </m:r>
                      <m:r>
                        <a:rPr lang="en-US" altLang="zh-CN" i="1" dirty="0" smtClean="0">
                          <a:latin typeface="Cambria Math"/>
                        </a:rPr>
                        <m:t>𝑜𝑝𝑡𝑖𝑜𝑛</m:t>
                      </m:r>
                      <m:r>
                        <a:rPr lang="en-US" altLang="zh-CN" i="1" dirty="0" smtClean="0">
                          <a:latin typeface="Cambria Math"/>
                        </a:rPr>
                        <m:t> (</m:t>
                      </m:r>
                      <m:r>
                        <a:rPr lang="en-US" altLang="zh-CN" i="1" dirty="0" smtClean="0">
                          <a:latin typeface="Cambria Math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/>
                        </a:rPr>
                        <m:t> ×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𝑠𝑡𝑎𝑡𝑒</m:t>
                      </m:r>
                      <m:r>
                        <a:rPr lang="en-US" altLang="zh-CN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1741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62CDE-6B09-4AFE-A8D6-BF153444D1C6}" type="slidenum">
              <a:rPr lang="zh-CN" altLang="en-US" smtClean="0"/>
              <a:pPr>
                <a:defRPr/>
              </a:pPr>
              <a:t>7</a:t>
            </a:fld>
            <a:r>
              <a:rPr lang="en-US" altLang="zh-CN" dirty="0" smtClean="0"/>
              <a:t>/14</a:t>
            </a:r>
            <a:endParaRPr lang="zh-CN" altLang="en-US" dirty="0"/>
          </a:p>
        </p:txBody>
      </p:sp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0040" y="2645214"/>
            <a:ext cx="6694328" cy="373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流程图: 文档 1"/>
          <p:cNvSpPr/>
          <p:nvPr/>
        </p:nvSpPr>
        <p:spPr>
          <a:xfrm>
            <a:off x="3347864" y="2780928"/>
            <a:ext cx="4896544" cy="1656184"/>
          </a:xfrm>
          <a:prstGeom prst="flowChartDocumen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Monad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 side </a:t>
            </a:r>
            <a:r>
              <a:rPr lang="en-US" altLang="zh-CN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zh-CN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functional language.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ption 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captures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behaviours</a:t>
            </a:r>
            <a:endParaRPr lang="en-US" altLang="zh-CN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(res, </a:t>
            </a:r>
            <a:r>
              <a:rPr lang="en-US" altLang="zh-CN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designates normal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9832" y="4653136"/>
                <a:ext cx="5184576" cy="6685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𝐹𝑎𝑢𝑙𝑡</m:t>
                      </m:r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𝐼𝑠𝑜𝑙𝑎𝑡𝑖𝑜𝑛</m:t>
                      </m:r>
                      <m:r>
                        <a:rPr lang="en-US" altLang="zh-CN" i="1" dirty="0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altLang="zh-CN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∀ 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𝑠𝑡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i="1" dirty="0" smtClean="0">
                          <a:latin typeface="Cambria Math"/>
                        </a:rPr>
                        <m:t>𝐼𝑛𝑣𝑎𝑟𝑖𝑎𝑛𝑡𝑠</m:t>
                      </m:r>
                      <m:r>
                        <a:rPr lang="en-US" altLang="zh-CN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i="1" dirty="0" err="1" smtClean="0">
                          <a:latin typeface="Cambria Math"/>
                        </a:rPr>
                        <m:t>𝑠𝑡</m:t>
                      </m:r>
                      <m:r>
                        <a:rPr lang="en-US" altLang="zh-CN" i="1" dirty="0" smtClean="0">
                          <a:latin typeface="Cambria Math"/>
                        </a:rPr>
                        <m:t> −&gt; </m:t>
                      </m:r>
                      <m:r>
                        <a:rPr lang="en-US" altLang="zh-CN" i="1" dirty="0" err="1" smtClean="0">
                          <a:latin typeface="Cambria Math"/>
                        </a:rPr>
                        <m:t>𝑟𝐵𝑃</m:t>
                      </m:r>
                      <m:sSub>
                        <m:sSubPr>
                          <m:ctrlPr>
                            <a:rPr lang="en-US" altLang="zh-CN" i="1" dirty="0" err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dirty="0" err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 dirty="0" err="1" smtClean="0">
                              <a:latin typeface="Cambria Math"/>
                            </a:rPr>
                            <m:t>𝑝𝑟𝑜𝑜𝑓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𝑛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i="1" dirty="0" err="1" smtClean="0">
                          <a:latin typeface="Cambria Math"/>
                        </a:rPr>
                        <m:t>𝑠𝑡</m:t>
                      </m:r>
                      <m:r>
                        <a:rPr lang="en-US" altLang="zh-CN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altLang="zh-CN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/>
                        </a:rPr>
                        <m:t>𝑁𝑜𝑛𝑒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653136"/>
                <a:ext cx="5184576" cy="668581"/>
              </a:xfrm>
              <a:prstGeom prst="rect">
                <a:avLst/>
              </a:prstGeom>
              <a:blipFill rotWithShape="1">
                <a:blip r:embed="rId5"/>
                <a:stretch>
                  <a:fillRect b="-35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>
            <a:off x="1403648" y="3789040"/>
            <a:ext cx="1584176" cy="64807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CertrBPF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Synthesis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extraction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∂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translates 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monadic</a:t>
            </a:r>
            <a:r>
              <a:rPr lang="en-US" altLang="zh-C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Coq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62CDE-6B09-4AFE-A8D6-BF153444D1C6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/14</a:t>
            </a:r>
            <a:endParaRPr lang="zh-CN" altLang="en-US" dirty="0"/>
          </a:p>
        </p:txBody>
      </p:sp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4835" y="2645214"/>
            <a:ext cx="6694328" cy="373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云形标注 8"/>
          <p:cNvSpPr/>
          <p:nvPr/>
        </p:nvSpPr>
        <p:spPr>
          <a:xfrm>
            <a:off x="6012160" y="4005064"/>
            <a:ext cx="1872208" cy="1283545"/>
          </a:xfrm>
          <a:prstGeom prst="cloudCallout">
            <a:avLst>
              <a:gd name="adj1" fmla="val -140078"/>
              <a:gd name="adj2" fmla="val 604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</a:p>
          <a:p>
            <a:pPr algn="ctr"/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860661"/>
            <a:ext cx="1872208" cy="1283545"/>
            <a:chOff x="5868144" y="860661"/>
            <a:chExt cx="1872208" cy="1283545"/>
          </a:xfrm>
        </p:grpSpPr>
        <p:sp>
          <p:nvSpPr>
            <p:cNvPr id="10" name="云形标注 9"/>
            <p:cNvSpPr/>
            <p:nvPr/>
          </p:nvSpPr>
          <p:spPr>
            <a:xfrm>
              <a:off x="5868144" y="860661"/>
              <a:ext cx="1872208" cy="1283545"/>
            </a:xfrm>
            <a:prstGeom prst="cloudCallout">
              <a:avLst>
                <a:gd name="adj1" fmla="val -123676"/>
                <a:gd name="adj2" fmla="val 11732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56176" y="1124744"/>
              <a:ext cx="13484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</a:t>
              </a:r>
            </a:p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</a:t>
              </a:r>
              <a:endPara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6156176" y="2924944"/>
            <a:ext cx="1584176" cy="792088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40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CertrBPF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Simulation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simulation</a:t>
                </a:r>
                <a:r>
                  <a:rPr lang="en-US" altLang="zh-CN" dirty="0">
                    <a:solidFill>
                      <a:prstClr val="black"/>
                    </a:solidFill>
                    <a:ea typeface="Cambria Math"/>
                  </a:rPr>
                  <a:t> </a:t>
                </a:r>
                <a:endParaRPr lang="en-US" altLang="zh-CN" dirty="0" smtClean="0">
                  <a:solidFill>
                    <a:prstClr val="black"/>
                  </a:solidFill>
                  <a:ea typeface="Cambria Math"/>
                </a:endParaRPr>
              </a:p>
              <a:p>
                <a:pPr lvl="1"/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Clightlogic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framework for simulation proofs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∀ </m:t>
                      </m:r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𝑠𝑡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altLang="zh-CN" i="1" dirty="0" smtClean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𝑠𝑡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𝑟𝑏𝑝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𝑠𝑦𝑛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𝑠𝑡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𝑆𝑜𝑚𝑒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𝑡𝑡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→∃ 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𝑟𝑏𝑝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𝑐𝑙𝑖𝑔h𝑡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𝑟𝑏𝑝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𝑐𝑙𝑖𝑔h𝑡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altLang="zh-CN" dirty="0" smtClean="0"/>
                  <a:t>’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1741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 verified eBPF Virtual Machine for IoT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62CDE-6B09-4AFE-A8D6-BF153444D1C6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/14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67594"/>
            <a:ext cx="3096344" cy="192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4835" y="2645214"/>
            <a:ext cx="6694328" cy="373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4932040" y="3717032"/>
            <a:ext cx="3240360" cy="1513065"/>
          </a:xfrm>
          <a:prstGeom prst="ellipse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Shenghao YUAN et 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70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4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788</Words>
  <Application>Microsoft Office PowerPoint</Application>
  <PresentationFormat>全屏显示(4:3)</PresentationFormat>
  <Paragraphs>222</Paragraphs>
  <Slides>14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End-to-end Mechanised Proof of an eBPF Virtual Machine for Microcontrollers</vt:lpstr>
      <vt:lpstr>Content</vt:lpstr>
      <vt:lpstr>Linux eBPF</vt:lpstr>
      <vt:lpstr>RIOT-OS rBPF</vt:lpstr>
      <vt:lpstr>RIOT-OS Community expects …</vt:lpstr>
      <vt:lpstr>Contributions</vt:lpstr>
      <vt:lpstr>CertrBPF: Formalization</vt:lpstr>
      <vt:lpstr>CertrBPF: Synthesis</vt:lpstr>
      <vt:lpstr>CertrBPF: Simulation</vt:lpstr>
      <vt:lpstr>CertrBPF: Evaluation</vt:lpstr>
      <vt:lpstr>CertrBPF: Evaluation</vt:lpstr>
      <vt:lpstr>CertrBPF: Evaluation</vt:lpstr>
      <vt:lpstr>End-to-end Verification Approach</vt:lpstr>
      <vt:lpstr>Conclusion &amp; Next Step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shyuan</dc:creator>
  <cp:lastModifiedBy>shyuan</cp:lastModifiedBy>
  <cp:revision>60</cp:revision>
  <dcterms:created xsi:type="dcterms:W3CDTF">2022-07-20T09:15:06Z</dcterms:created>
  <dcterms:modified xsi:type="dcterms:W3CDTF">2022-08-09T08:42:18Z</dcterms:modified>
</cp:coreProperties>
</file>