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3225000" y="1448425"/>
            <a:ext cx="5919000" cy="3695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3397800" y="1448425"/>
            <a:ext cx="5746200" cy="36951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>
            <a:off x="3836700" y="1448474"/>
            <a:ext cx="5307300" cy="369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eb.mta.info/developers/turnstil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New_York_City_transit_far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MTA Turnstile 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Victor Fung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Shenghua You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Simon Ling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on MTA turnstile from May 5th, 2010 to April 1st, 2017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http://web.mta.info/developers/turnstile.html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Columns: Division, Station, Linename, Date, Time, Entries, Exits.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Weather Data for each day from May 5th, 2010 to April 1st, 2017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Landmark data for New York City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does price fare changes affect the amount of people using the station?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https://en.wikipedia.org/wiki/New_York_City_transit_fares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does weather affect the amount of people using the station?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Where are the most popular places to go in NYC and how do the  seasons affect change of popular places? (we want to create travel guide for visitors)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solve most popular places: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will get the station that have most exits and sorted by seasons, then convert this station to coordinate.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the coordinate to search the popular places around this area.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how to use coordinates to search popular places around the areas.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