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69529A-C664-1237-F9D8-1ECB3D1F6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29CB1C-6949-A327-D855-1AB6B8148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08A99A-1104-2E45-E2BD-4FCC46A0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5EA1-9737-4777-A145-19DC3DC5BFBA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3F6F34-2E4C-C520-C879-5088294B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EB578-EAE1-C649-1025-44568F07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873A-0BD9-4794-8887-4574FA03A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96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EF148B-55EB-3243-590E-4B180076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7B56CD-2751-4CC5-6E8F-289A54970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B34186-4DC4-F4A5-09CC-631D349F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5EA1-9737-4777-A145-19DC3DC5BFBA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59C0EB-C264-7AAE-B8CC-B9305B6B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48A019-1E78-3918-0EB1-064A44EA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873A-0BD9-4794-8887-4574FA03A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3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969EF7C-8683-3322-006D-E1ECB827F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D012050-EA87-D4AD-D8EE-EF53207F6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4F95B7-517D-C4FF-FB83-82095420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5EA1-9737-4777-A145-19DC3DC5BFBA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99ADE7-183E-CC99-D4E6-22005109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C338BB-D73A-35C0-C4D2-FFA5DDBD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873A-0BD9-4794-8887-4574FA03A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55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28B804-0FAA-B5A5-B356-7339BE2D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5B50CF-2AAC-4A53-020B-DA72C1CF8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4956A2-5291-B7AD-144D-2E395C5F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5EA1-9737-4777-A145-19DC3DC5BFBA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FB15A8-D791-1326-3659-20A71C4A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4EC811-17FA-F8B2-62D3-9CD2A720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873A-0BD9-4794-8887-4574FA03A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63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49349-C454-D9F3-3C2B-D66681AC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4A033C-7B3C-E29F-C22C-DCDABE605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256904-BB80-F97C-7B65-3F5E1C1D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5EA1-9737-4777-A145-19DC3DC5BFBA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E0F10F-E33E-B13F-80E7-9D95842CA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025FB2-1FF9-C01A-BC67-72B0DBDD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873A-0BD9-4794-8887-4574FA03A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8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5365AC-6F4E-852D-B04F-0DC85F5A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73EC09-D145-0BE1-D4F1-1818BAFD2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ED6164-5872-ECD5-1423-A95AD3B87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1874289-D64F-1FC3-8C08-20F1A7DE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5EA1-9737-4777-A145-19DC3DC5BFBA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AB603F-8627-4D6A-D4BC-5918CCFA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46B14F-5064-D690-21AF-A8C87D77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873A-0BD9-4794-8887-4574FA03A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3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C1D2AA-7980-7D02-2C59-4CD94D41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99EE30-0B69-B7AE-8F79-67A122BED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C109E4-4BEC-CF15-915D-F478E740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5743D0F-EA41-EA2D-1CAA-56DA2CF42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83F0ECF-D9BD-6231-410C-029E5651F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9832D34-6C3E-2CE1-5D15-041F2308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5EA1-9737-4777-A145-19DC3DC5BFBA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754D70D-2311-2244-975A-B1D0F397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F1DD462-46F0-410D-F572-A0B61D0F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873A-0BD9-4794-8887-4574FA03A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60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053FB-ADE1-59D7-B668-96D4FDA3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90A569-D155-E380-D2C7-1603F84E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5EA1-9737-4777-A145-19DC3DC5BFBA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1323DF-8644-E473-E154-8B2655AD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D2E68E-06C6-7988-5176-EFC96073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873A-0BD9-4794-8887-4574FA03A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14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296BF6B-8368-02C9-EB4C-2CDF08C1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5EA1-9737-4777-A145-19DC3DC5BFBA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91246B0-2140-4310-26AB-D87EB99E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1C3165-9D75-CD01-86B9-93176307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873A-0BD9-4794-8887-4574FA03A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66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982BA-634F-90A6-AADC-38D4FB43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4FA76C-018E-D095-3AC2-CEC184D47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9E2C56-6CE9-5D3A-5A86-8F44B63F3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A17459-157C-A737-2F1F-08C6F9E1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5EA1-9737-4777-A145-19DC3DC5BFBA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5E75A4-5E2C-6591-70B3-B3FF20D9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815E41-76B4-2988-3F68-B1F31848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873A-0BD9-4794-8887-4574FA03A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66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44E80-022E-D252-8AB7-0A366AFC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00A8982-E5EB-3A45-315D-DDDE33633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6A5DF91-7C43-674B-2A2D-F9A861D24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36A722-245C-C6AE-C5FD-8E038C1A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5EA1-9737-4777-A145-19DC3DC5BFBA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E94AFA-E9DD-6280-F2C6-D8B389AD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4EE25B-1CA8-A54A-D55F-84713C58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873A-0BD9-4794-8887-4574FA03A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97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B841791-A495-CCF7-9422-8C7DAC08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602CD4-FDE8-5C16-7593-431CFA1A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F23E67-1D33-3558-8DF7-D1CFF2568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E2335EA1-9737-4777-A145-19DC3DC5BFBA}" type="datetimeFigureOut">
              <a:rPr lang="zh-TW" altLang="en-US" smtClean="0"/>
              <a:pPr/>
              <a:t>2025/3/29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59DE1F-9DF3-43BF-4AB6-F08659388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636F55-59FD-85AB-47A3-9C7E7777B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579E873A-0BD9-4794-8887-4574FA03A2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97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E1DEA2C-0734-00E0-C4B4-D57B791D302B}"/>
              </a:ext>
            </a:extLst>
          </p:cNvPr>
          <p:cNvSpPr txBox="1"/>
          <p:nvPr/>
        </p:nvSpPr>
        <p:spPr>
          <a:xfrm>
            <a:off x="739888" y="1488313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lt"/>
              </a:rPr>
              <a:t>Select APDL file: </a:t>
            </a:r>
            <a:endParaRPr lang="zh-TW" altLang="en-US" dirty="0">
              <a:latin typeface="+mj-lt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26213D7-D89C-A35A-7A9A-A5A031FEFE05}"/>
              </a:ext>
            </a:extLst>
          </p:cNvPr>
          <p:cNvSpPr/>
          <p:nvPr/>
        </p:nvSpPr>
        <p:spPr>
          <a:xfrm>
            <a:off x="2806195" y="1488313"/>
            <a:ext cx="1324098" cy="36933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select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875363-969D-CB47-1001-831343A0D43C}"/>
              </a:ext>
            </a:extLst>
          </p:cNvPr>
          <p:cNvSpPr/>
          <p:nvPr/>
        </p:nvSpPr>
        <p:spPr>
          <a:xfrm>
            <a:off x="5503069" y="1558679"/>
            <a:ext cx="4100513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1CF396-7E77-05C3-7DFB-129B6B08AC2D}"/>
              </a:ext>
            </a:extLst>
          </p:cNvPr>
          <p:cNvSpPr/>
          <p:nvPr/>
        </p:nvSpPr>
        <p:spPr>
          <a:xfrm>
            <a:off x="5491285" y="1558679"/>
            <a:ext cx="1807369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語音泡泡: 橢圓形 9">
            <a:extLst>
              <a:ext uri="{FF2B5EF4-FFF2-40B4-BE49-F238E27FC236}">
                <a16:creationId xmlns:a16="http://schemas.microsoft.com/office/drawing/2014/main" id="{5D2BEF0C-C1FB-30CC-5481-E283F9653566}"/>
              </a:ext>
            </a:extLst>
          </p:cNvPr>
          <p:cNvSpPr/>
          <p:nvPr/>
        </p:nvSpPr>
        <p:spPr>
          <a:xfrm>
            <a:off x="8579644" y="449850"/>
            <a:ext cx="2262074" cy="924163"/>
          </a:xfrm>
          <a:prstGeom prst="wedgeEllipseCallou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B111505-C5AF-FF70-740C-9C0925B9A183}"/>
              </a:ext>
            </a:extLst>
          </p:cNvPr>
          <p:cNvSpPr txBox="1"/>
          <p:nvPr/>
        </p:nvSpPr>
        <p:spPr>
          <a:xfrm>
            <a:off x="8579644" y="742654"/>
            <a:ext cx="2114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Reading progress bar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37967C7-E4EE-D1BD-BEC0-41E93330A536}"/>
              </a:ext>
            </a:extLst>
          </p:cNvPr>
          <p:cNvSpPr txBox="1"/>
          <p:nvPr/>
        </p:nvSpPr>
        <p:spPr>
          <a:xfrm>
            <a:off x="749194" y="2106500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Total node read: 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7715E97-505C-23A6-1D61-49935592A577}"/>
              </a:ext>
            </a:extLst>
          </p:cNvPr>
          <p:cNvSpPr txBox="1"/>
          <p:nvPr/>
        </p:nvSpPr>
        <p:spPr>
          <a:xfrm>
            <a:off x="2815501" y="20941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xxxx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A3AEE1E-5656-B288-CD51-382B59E9DE59}"/>
              </a:ext>
            </a:extLst>
          </p:cNvPr>
          <p:cNvSpPr txBox="1"/>
          <p:nvPr/>
        </p:nvSpPr>
        <p:spPr>
          <a:xfrm>
            <a:off x="749194" y="2708956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Total heat flux element read: : 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0E15BD3-EC93-0365-9C19-62B1E29AEC78}"/>
              </a:ext>
            </a:extLst>
          </p:cNvPr>
          <p:cNvSpPr txBox="1"/>
          <p:nvPr/>
        </p:nvSpPr>
        <p:spPr>
          <a:xfrm>
            <a:off x="3996602" y="270114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xxxx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62F0024-F7DC-3A53-E51A-6944AB465C0E}"/>
              </a:ext>
            </a:extLst>
          </p:cNvPr>
          <p:cNvSpPr txBox="1"/>
          <p:nvPr/>
        </p:nvSpPr>
        <p:spPr>
          <a:xfrm>
            <a:off x="739888" y="3360719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Total power deposited on the model: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0B330B8-8E83-1613-77E9-D1EEC1E1A45A}"/>
              </a:ext>
            </a:extLst>
          </p:cNvPr>
          <p:cNvSpPr txBox="1"/>
          <p:nvPr/>
        </p:nvSpPr>
        <p:spPr>
          <a:xfrm>
            <a:off x="4675808" y="332714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xxxx</a:t>
            </a:r>
            <a:r>
              <a:rPr lang="en-US" altLang="zh-TW" dirty="0"/>
              <a:t> kW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FE9F2CF-B492-B9D6-E17D-AB48FC525B13}"/>
              </a:ext>
            </a:extLst>
          </p:cNvPr>
          <p:cNvSpPr txBox="1"/>
          <p:nvPr/>
        </p:nvSpPr>
        <p:spPr>
          <a:xfrm>
            <a:off x="739888" y="4028943"/>
            <a:ext cx="354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lt"/>
              </a:rPr>
              <a:t>Output .</a:t>
            </a:r>
            <a:r>
              <a:rPr lang="en-US" altLang="zh-TW" dirty="0" err="1">
                <a:latin typeface="+mj-lt"/>
              </a:rPr>
              <a:t>inp</a:t>
            </a:r>
            <a:r>
              <a:rPr lang="en-US" altLang="zh-TW" dirty="0">
                <a:latin typeface="+mj-lt"/>
              </a:rPr>
              <a:t> file for external data </a:t>
            </a:r>
            <a:endParaRPr lang="zh-TW" altLang="en-US" dirty="0">
              <a:latin typeface="+mj-lt"/>
            </a:endParaRPr>
          </a:p>
        </p:txBody>
      </p:sp>
      <p:sp>
        <p:nvSpPr>
          <p:cNvPr id="21" name="矩形 20" descr="[current directory]/[APDL file].inp">
            <a:extLst>
              <a:ext uri="{FF2B5EF4-FFF2-40B4-BE49-F238E27FC236}">
                <a16:creationId xmlns:a16="http://schemas.microsoft.com/office/drawing/2014/main" id="{F3B5E462-BADC-3D5F-6109-A0CBEE58FE7C}"/>
              </a:ext>
            </a:extLst>
          </p:cNvPr>
          <p:cNvSpPr/>
          <p:nvPr/>
        </p:nvSpPr>
        <p:spPr>
          <a:xfrm>
            <a:off x="4431224" y="4012481"/>
            <a:ext cx="3546164" cy="302343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31902B9-B85F-7127-04FE-C94025C7B1E7}"/>
              </a:ext>
            </a:extLst>
          </p:cNvPr>
          <p:cNvSpPr txBox="1"/>
          <p:nvPr/>
        </p:nvSpPr>
        <p:spPr>
          <a:xfrm>
            <a:off x="8122560" y="394549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(*.</a:t>
            </a:r>
            <a:r>
              <a:rPr lang="en-US" altLang="zh-TW" dirty="0" err="1"/>
              <a:t>inp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76B266A-CAE9-0E22-DB93-A02EB9693275}"/>
              </a:ext>
            </a:extLst>
          </p:cNvPr>
          <p:cNvSpPr txBox="1"/>
          <p:nvPr/>
        </p:nvSpPr>
        <p:spPr>
          <a:xfrm>
            <a:off x="4188885" y="1488313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(*.</a:t>
            </a:r>
            <a:r>
              <a:rPr lang="en-US" altLang="zh-TW" dirty="0" err="1"/>
              <a:t>dat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88D9421-10F6-B7CD-2D14-F9DB295ABD83}"/>
              </a:ext>
            </a:extLst>
          </p:cNvPr>
          <p:cNvSpPr/>
          <p:nvPr/>
        </p:nvSpPr>
        <p:spPr>
          <a:xfrm>
            <a:off x="638629" y="275772"/>
            <a:ext cx="11009085" cy="596537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6EF72213-34C9-F932-1663-C0C8CA1E7DEB}"/>
              </a:ext>
            </a:extLst>
          </p:cNvPr>
          <p:cNvSpPr/>
          <p:nvPr/>
        </p:nvSpPr>
        <p:spPr>
          <a:xfrm>
            <a:off x="5491285" y="5516756"/>
            <a:ext cx="1324098" cy="36933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Exit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2EECFC1-34C7-B7C8-E407-8622283FF03C}"/>
              </a:ext>
            </a:extLst>
          </p:cNvPr>
          <p:cNvSpPr txBox="1"/>
          <p:nvPr/>
        </p:nvSpPr>
        <p:spPr>
          <a:xfrm>
            <a:off x="8904514" y="5578311"/>
            <a:ext cx="2379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Version 1.0 by Albert Sheng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952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51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lbert 1">
      <a:majorFont>
        <a:latin typeface="Georgia"/>
        <a:ea typeface="微軟正黑體"/>
        <a:cs typeface=""/>
      </a:majorFont>
      <a:minorFont>
        <a:latin typeface="Georgi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ank.potx" id="{FB350BB2-FE1B-4A9A-A7C1-1639BEB57DCB}" vid="{55FDD347-9282-44F4-9C10-A8571787F4D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145</TotalTime>
  <Words>49</Words>
  <Application>Microsoft Office PowerPoint</Application>
  <PresentationFormat>寬螢幕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5" baseType="lpstr">
      <vt:lpstr>Arial</vt:lpstr>
      <vt:lpstr>Georgia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m19315</dc:creator>
  <cp:lastModifiedBy>m19315</cp:lastModifiedBy>
  <cp:revision>1</cp:revision>
  <dcterms:created xsi:type="dcterms:W3CDTF">2025-03-29T03:14:55Z</dcterms:created>
  <dcterms:modified xsi:type="dcterms:W3CDTF">2025-03-29T05:40:23Z</dcterms:modified>
</cp:coreProperties>
</file>