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6"/>
    <p:restoredTop sz="95859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76B8F-943C-4F00-A5E6-E961EEF34AF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18B9EB-AC9F-4742-B278-385BEC06B6DA}">
      <dgm:prSet/>
      <dgm:spPr/>
      <dgm:t>
        <a:bodyPr/>
        <a:lstStyle/>
        <a:p>
          <a:r>
            <a:rPr lang="en-US" dirty="0"/>
            <a:t>About the project</a:t>
          </a:r>
        </a:p>
      </dgm:t>
    </dgm:pt>
    <dgm:pt modelId="{3D2ECF05-AA8A-47EB-AEE7-787084F8569E}" type="parTrans" cxnId="{1DABD7A3-2305-47B4-B2DF-727BC910B8B2}">
      <dgm:prSet/>
      <dgm:spPr/>
      <dgm:t>
        <a:bodyPr/>
        <a:lstStyle/>
        <a:p>
          <a:endParaRPr lang="en-US"/>
        </a:p>
      </dgm:t>
    </dgm:pt>
    <dgm:pt modelId="{CDB0BC0D-3E27-422D-A39D-B5A631FB5E8B}" type="sibTrans" cxnId="{1DABD7A3-2305-47B4-B2DF-727BC910B8B2}">
      <dgm:prSet/>
      <dgm:spPr/>
      <dgm:t>
        <a:bodyPr/>
        <a:lstStyle/>
        <a:p>
          <a:endParaRPr lang="en-US"/>
        </a:p>
      </dgm:t>
    </dgm:pt>
    <dgm:pt modelId="{B8D923BB-06A1-455D-82D5-9062BADE01C7}">
      <dgm:prSet/>
      <dgm:spPr/>
      <dgm:t>
        <a:bodyPr/>
        <a:lstStyle/>
        <a:p>
          <a:r>
            <a:rPr lang="en-US" dirty="0"/>
            <a:t>Architecture Design</a:t>
          </a:r>
        </a:p>
      </dgm:t>
    </dgm:pt>
    <dgm:pt modelId="{906A71B9-4EB3-45C0-85E9-D2EF5E0BE23A}" type="parTrans" cxnId="{310C5C98-4A29-47A5-9336-C9B781DBBE35}">
      <dgm:prSet/>
      <dgm:spPr/>
      <dgm:t>
        <a:bodyPr/>
        <a:lstStyle/>
        <a:p>
          <a:endParaRPr lang="en-US"/>
        </a:p>
      </dgm:t>
    </dgm:pt>
    <dgm:pt modelId="{89553FB1-535D-45E4-B48F-9BBCA750F6F3}" type="sibTrans" cxnId="{310C5C98-4A29-47A5-9336-C9B781DBBE35}">
      <dgm:prSet/>
      <dgm:spPr/>
      <dgm:t>
        <a:bodyPr/>
        <a:lstStyle/>
        <a:p>
          <a:endParaRPr lang="en-US"/>
        </a:p>
      </dgm:t>
    </dgm:pt>
    <dgm:pt modelId="{DFA8B8D0-8554-4376-AD94-4B0A134ABCF0}">
      <dgm:prSet/>
      <dgm:spPr/>
      <dgm:t>
        <a:bodyPr/>
        <a:lstStyle/>
        <a:p>
          <a:r>
            <a:rPr lang="en-US" dirty="0" err="1"/>
            <a:t>LoginService</a:t>
          </a:r>
          <a:endParaRPr lang="en-US" dirty="0"/>
        </a:p>
      </dgm:t>
    </dgm:pt>
    <dgm:pt modelId="{62FFC593-3220-442F-B291-FF3EE5DC9C0E}" type="parTrans" cxnId="{F5FEB84B-CAE8-4F21-A4C1-D850E059686D}">
      <dgm:prSet/>
      <dgm:spPr/>
      <dgm:t>
        <a:bodyPr/>
        <a:lstStyle/>
        <a:p>
          <a:endParaRPr lang="en-US"/>
        </a:p>
      </dgm:t>
    </dgm:pt>
    <dgm:pt modelId="{8FFA207E-359E-4FE7-AAAF-8F42299B0B7D}" type="sibTrans" cxnId="{F5FEB84B-CAE8-4F21-A4C1-D850E059686D}">
      <dgm:prSet/>
      <dgm:spPr/>
      <dgm:t>
        <a:bodyPr/>
        <a:lstStyle/>
        <a:p>
          <a:endParaRPr lang="en-US"/>
        </a:p>
      </dgm:t>
    </dgm:pt>
    <dgm:pt modelId="{E0046E1F-A46D-6847-8E56-0473D9A2C561}">
      <dgm:prSet/>
      <dgm:spPr/>
      <dgm:t>
        <a:bodyPr/>
        <a:lstStyle/>
        <a:p>
          <a:r>
            <a:rPr lang="en-US" dirty="0" err="1"/>
            <a:t>FileService</a:t>
          </a:r>
          <a:endParaRPr lang="en-US" dirty="0"/>
        </a:p>
      </dgm:t>
    </dgm:pt>
    <dgm:pt modelId="{5059C17E-AB0B-CC42-B9A2-C014E6FE425F}" type="parTrans" cxnId="{6D74C397-003D-3541-827C-6A27DE295208}">
      <dgm:prSet/>
      <dgm:spPr/>
      <dgm:t>
        <a:bodyPr/>
        <a:lstStyle/>
        <a:p>
          <a:endParaRPr lang="en-GB"/>
        </a:p>
      </dgm:t>
    </dgm:pt>
    <dgm:pt modelId="{F807C798-2F43-6B45-B199-C103BB84CB20}" type="sibTrans" cxnId="{6D74C397-003D-3541-827C-6A27DE295208}">
      <dgm:prSet/>
      <dgm:spPr/>
      <dgm:t>
        <a:bodyPr/>
        <a:lstStyle/>
        <a:p>
          <a:endParaRPr lang="en-GB"/>
        </a:p>
      </dgm:t>
    </dgm:pt>
    <dgm:pt modelId="{5E703200-EAF3-3747-A29F-3D2E9649F52B}">
      <dgm:prSet/>
      <dgm:spPr/>
      <dgm:t>
        <a:bodyPr/>
        <a:lstStyle/>
        <a:p>
          <a:r>
            <a:rPr lang="en-US" dirty="0" err="1"/>
            <a:t>RabbitMq</a:t>
          </a:r>
          <a:endParaRPr lang="en-US" dirty="0"/>
        </a:p>
      </dgm:t>
    </dgm:pt>
    <dgm:pt modelId="{87BBD19A-92DC-BC45-88BD-B661FD452221}" type="parTrans" cxnId="{46148452-B102-FD46-B25F-471EFAC3871F}">
      <dgm:prSet/>
      <dgm:spPr/>
      <dgm:t>
        <a:bodyPr/>
        <a:lstStyle/>
        <a:p>
          <a:endParaRPr lang="en-GB"/>
        </a:p>
      </dgm:t>
    </dgm:pt>
    <dgm:pt modelId="{D8FD8C34-B661-4041-891F-FBFBF1B2406E}" type="sibTrans" cxnId="{46148452-B102-FD46-B25F-471EFAC3871F}">
      <dgm:prSet/>
      <dgm:spPr/>
      <dgm:t>
        <a:bodyPr/>
        <a:lstStyle/>
        <a:p>
          <a:endParaRPr lang="en-GB"/>
        </a:p>
      </dgm:t>
    </dgm:pt>
    <dgm:pt modelId="{ED1F45BD-B69A-7543-8EC2-D321AFDECC4A}">
      <dgm:prSet/>
      <dgm:spPr/>
      <dgm:t>
        <a:bodyPr/>
        <a:lstStyle/>
        <a:p>
          <a:r>
            <a:rPr lang="en-US" dirty="0"/>
            <a:t>Recon Microservice</a:t>
          </a:r>
        </a:p>
      </dgm:t>
    </dgm:pt>
    <dgm:pt modelId="{76C61AB6-017D-FB45-AE03-314C2AD1D2FF}" type="parTrans" cxnId="{56390E6A-AE32-B544-9929-2DE6D4E77D34}">
      <dgm:prSet/>
      <dgm:spPr/>
      <dgm:t>
        <a:bodyPr/>
        <a:lstStyle/>
        <a:p>
          <a:endParaRPr lang="en-GB"/>
        </a:p>
      </dgm:t>
    </dgm:pt>
    <dgm:pt modelId="{55F1D43B-4498-5E4B-9C9D-B7A83F9977A6}" type="sibTrans" cxnId="{56390E6A-AE32-B544-9929-2DE6D4E77D34}">
      <dgm:prSet/>
      <dgm:spPr/>
      <dgm:t>
        <a:bodyPr/>
        <a:lstStyle/>
        <a:p>
          <a:endParaRPr lang="en-GB"/>
        </a:p>
      </dgm:t>
    </dgm:pt>
    <dgm:pt modelId="{F9D2F323-E811-4047-9CE0-87687087F9F8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4C1C6849-D6E9-2B48-8093-F8713729EDB0}" type="parTrans" cxnId="{5D73C5BC-7B7D-E942-AF47-A068E8669598}">
      <dgm:prSet/>
      <dgm:spPr/>
      <dgm:t>
        <a:bodyPr/>
        <a:lstStyle/>
        <a:p>
          <a:endParaRPr lang="en-GB"/>
        </a:p>
      </dgm:t>
    </dgm:pt>
    <dgm:pt modelId="{2EF3E5F4-0C17-7D4E-9146-9D655B31AF7F}" type="sibTrans" cxnId="{5D73C5BC-7B7D-E942-AF47-A068E8669598}">
      <dgm:prSet/>
      <dgm:spPr/>
      <dgm:t>
        <a:bodyPr/>
        <a:lstStyle/>
        <a:p>
          <a:endParaRPr lang="en-GB"/>
        </a:p>
      </dgm:t>
    </dgm:pt>
    <dgm:pt modelId="{AF0B31A4-5484-F242-9EE0-CE153135DC37}" type="pres">
      <dgm:prSet presAssocID="{BFB76B8F-943C-4F00-A5E6-E961EEF34AFC}" presName="Name0" presStyleCnt="0">
        <dgm:presLayoutVars>
          <dgm:dir/>
          <dgm:resizeHandles val="exact"/>
        </dgm:presLayoutVars>
      </dgm:prSet>
      <dgm:spPr/>
    </dgm:pt>
    <dgm:pt modelId="{9FB857E0-6CEC-0148-8531-F79422B67B7F}" type="pres">
      <dgm:prSet presAssocID="{F618B9EB-AC9F-4742-B278-385BEC06B6DA}" presName="node" presStyleLbl="node1" presStyleIdx="0" presStyleCnt="7">
        <dgm:presLayoutVars>
          <dgm:bulletEnabled val="1"/>
        </dgm:presLayoutVars>
      </dgm:prSet>
      <dgm:spPr/>
    </dgm:pt>
    <dgm:pt modelId="{B93F5B82-2B78-1D4C-9230-7C7C06F98F5D}" type="pres">
      <dgm:prSet presAssocID="{CDB0BC0D-3E27-422D-A39D-B5A631FB5E8B}" presName="sibTrans" presStyleLbl="sibTrans1D1" presStyleIdx="0" presStyleCnt="6"/>
      <dgm:spPr/>
    </dgm:pt>
    <dgm:pt modelId="{B9FF9386-62EE-0E42-B1FC-2EA05660EBDF}" type="pres">
      <dgm:prSet presAssocID="{CDB0BC0D-3E27-422D-A39D-B5A631FB5E8B}" presName="connectorText" presStyleLbl="sibTrans1D1" presStyleIdx="0" presStyleCnt="6"/>
      <dgm:spPr/>
    </dgm:pt>
    <dgm:pt modelId="{96B8E648-84D2-B149-90B1-7119FB0833C9}" type="pres">
      <dgm:prSet presAssocID="{B8D923BB-06A1-455D-82D5-9062BADE01C7}" presName="node" presStyleLbl="node1" presStyleIdx="1" presStyleCnt="7">
        <dgm:presLayoutVars>
          <dgm:bulletEnabled val="1"/>
        </dgm:presLayoutVars>
      </dgm:prSet>
      <dgm:spPr/>
    </dgm:pt>
    <dgm:pt modelId="{F6784C26-F3A5-8840-A6D3-59CA03B237BA}" type="pres">
      <dgm:prSet presAssocID="{89553FB1-535D-45E4-B48F-9BBCA750F6F3}" presName="sibTrans" presStyleLbl="sibTrans1D1" presStyleIdx="1" presStyleCnt="6"/>
      <dgm:spPr/>
    </dgm:pt>
    <dgm:pt modelId="{825D4502-042F-5B4F-89D8-7C9EBB63389B}" type="pres">
      <dgm:prSet presAssocID="{89553FB1-535D-45E4-B48F-9BBCA750F6F3}" presName="connectorText" presStyleLbl="sibTrans1D1" presStyleIdx="1" presStyleCnt="6"/>
      <dgm:spPr/>
    </dgm:pt>
    <dgm:pt modelId="{1E299772-2EE2-1A41-A109-FD208EDD5644}" type="pres">
      <dgm:prSet presAssocID="{DFA8B8D0-8554-4376-AD94-4B0A134ABCF0}" presName="node" presStyleLbl="node1" presStyleIdx="2" presStyleCnt="7">
        <dgm:presLayoutVars>
          <dgm:bulletEnabled val="1"/>
        </dgm:presLayoutVars>
      </dgm:prSet>
      <dgm:spPr/>
    </dgm:pt>
    <dgm:pt modelId="{D359DC97-8423-834C-8BBB-B978D2455684}" type="pres">
      <dgm:prSet presAssocID="{8FFA207E-359E-4FE7-AAAF-8F42299B0B7D}" presName="sibTrans" presStyleLbl="sibTrans1D1" presStyleIdx="2" presStyleCnt="6"/>
      <dgm:spPr/>
    </dgm:pt>
    <dgm:pt modelId="{F1E79650-2344-1341-B43A-0F581FC309BD}" type="pres">
      <dgm:prSet presAssocID="{8FFA207E-359E-4FE7-AAAF-8F42299B0B7D}" presName="connectorText" presStyleLbl="sibTrans1D1" presStyleIdx="2" presStyleCnt="6"/>
      <dgm:spPr/>
    </dgm:pt>
    <dgm:pt modelId="{3061D34F-BD03-7E4F-98C3-2CB7C3835E0B}" type="pres">
      <dgm:prSet presAssocID="{E0046E1F-A46D-6847-8E56-0473D9A2C561}" presName="node" presStyleLbl="node1" presStyleIdx="3" presStyleCnt="7">
        <dgm:presLayoutVars>
          <dgm:bulletEnabled val="1"/>
        </dgm:presLayoutVars>
      </dgm:prSet>
      <dgm:spPr/>
    </dgm:pt>
    <dgm:pt modelId="{8CBB68D1-4A02-FA4B-BFAD-D1D19725112E}" type="pres">
      <dgm:prSet presAssocID="{F807C798-2F43-6B45-B199-C103BB84CB20}" presName="sibTrans" presStyleLbl="sibTrans1D1" presStyleIdx="3" presStyleCnt="6"/>
      <dgm:spPr/>
    </dgm:pt>
    <dgm:pt modelId="{418C4645-71B4-7A42-9198-ED47A3952D2D}" type="pres">
      <dgm:prSet presAssocID="{F807C798-2F43-6B45-B199-C103BB84CB20}" presName="connectorText" presStyleLbl="sibTrans1D1" presStyleIdx="3" presStyleCnt="6"/>
      <dgm:spPr/>
    </dgm:pt>
    <dgm:pt modelId="{A1B6031E-6D7E-624E-939B-73755CF15318}" type="pres">
      <dgm:prSet presAssocID="{5E703200-EAF3-3747-A29F-3D2E9649F52B}" presName="node" presStyleLbl="node1" presStyleIdx="4" presStyleCnt="7">
        <dgm:presLayoutVars>
          <dgm:bulletEnabled val="1"/>
        </dgm:presLayoutVars>
      </dgm:prSet>
      <dgm:spPr/>
    </dgm:pt>
    <dgm:pt modelId="{2401BAFF-146E-B442-95C9-095A113B8A7B}" type="pres">
      <dgm:prSet presAssocID="{D8FD8C34-B661-4041-891F-FBFBF1B2406E}" presName="sibTrans" presStyleLbl="sibTrans1D1" presStyleIdx="4" presStyleCnt="6"/>
      <dgm:spPr/>
    </dgm:pt>
    <dgm:pt modelId="{208E054D-2E39-AE4A-94A3-B2B6AD500819}" type="pres">
      <dgm:prSet presAssocID="{D8FD8C34-B661-4041-891F-FBFBF1B2406E}" presName="connectorText" presStyleLbl="sibTrans1D1" presStyleIdx="4" presStyleCnt="6"/>
      <dgm:spPr/>
    </dgm:pt>
    <dgm:pt modelId="{D32CE654-FEE3-3D43-B39F-D5E7ACEA59AA}" type="pres">
      <dgm:prSet presAssocID="{ED1F45BD-B69A-7543-8EC2-D321AFDECC4A}" presName="node" presStyleLbl="node1" presStyleIdx="5" presStyleCnt="7">
        <dgm:presLayoutVars>
          <dgm:bulletEnabled val="1"/>
        </dgm:presLayoutVars>
      </dgm:prSet>
      <dgm:spPr/>
    </dgm:pt>
    <dgm:pt modelId="{DC975437-3246-4041-86AA-0A4731BA7370}" type="pres">
      <dgm:prSet presAssocID="{55F1D43B-4498-5E4B-9C9D-B7A83F9977A6}" presName="sibTrans" presStyleLbl="sibTrans1D1" presStyleIdx="5" presStyleCnt="6"/>
      <dgm:spPr/>
    </dgm:pt>
    <dgm:pt modelId="{99621CB7-ADE4-3746-AD1A-A4B60D0D43AF}" type="pres">
      <dgm:prSet presAssocID="{55F1D43B-4498-5E4B-9C9D-B7A83F9977A6}" presName="connectorText" presStyleLbl="sibTrans1D1" presStyleIdx="5" presStyleCnt="6"/>
      <dgm:spPr/>
    </dgm:pt>
    <dgm:pt modelId="{4296CE2F-7BF2-BF47-80CC-16F48AAFE76F}" type="pres">
      <dgm:prSet presAssocID="{F9D2F323-E811-4047-9CE0-87687087F9F8}" presName="node" presStyleLbl="node1" presStyleIdx="6" presStyleCnt="7">
        <dgm:presLayoutVars>
          <dgm:bulletEnabled val="1"/>
        </dgm:presLayoutVars>
      </dgm:prSet>
      <dgm:spPr/>
    </dgm:pt>
  </dgm:ptLst>
  <dgm:cxnLst>
    <dgm:cxn modelId="{955FA30D-A012-1A42-B521-3C651355216C}" type="presOf" srcId="{5E703200-EAF3-3747-A29F-3D2E9649F52B}" destId="{A1B6031E-6D7E-624E-939B-73755CF15318}" srcOrd="0" destOrd="0" presId="urn:microsoft.com/office/officeart/2016/7/layout/RepeatingBendingProcessNew"/>
    <dgm:cxn modelId="{B236BC0F-1B54-B543-99BF-4D7E54554A09}" type="presOf" srcId="{55F1D43B-4498-5E4B-9C9D-B7A83F9977A6}" destId="{99621CB7-ADE4-3746-AD1A-A4B60D0D43AF}" srcOrd="1" destOrd="0" presId="urn:microsoft.com/office/officeart/2016/7/layout/RepeatingBendingProcessNew"/>
    <dgm:cxn modelId="{9DC3E71E-0EEC-9D42-BBFC-DC16F04657FD}" type="presOf" srcId="{89553FB1-535D-45E4-B48F-9BBCA750F6F3}" destId="{F6784C26-F3A5-8840-A6D3-59CA03B237BA}" srcOrd="0" destOrd="0" presId="urn:microsoft.com/office/officeart/2016/7/layout/RepeatingBendingProcessNew"/>
    <dgm:cxn modelId="{95AC7B22-B009-884D-A1B0-344EB3385B31}" type="presOf" srcId="{BFB76B8F-943C-4F00-A5E6-E961EEF34AFC}" destId="{AF0B31A4-5484-F242-9EE0-CE153135DC37}" srcOrd="0" destOrd="0" presId="urn:microsoft.com/office/officeart/2016/7/layout/RepeatingBendingProcessNew"/>
    <dgm:cxn modelId="{D7EC4329-3DDB-B54F-8E11-431570FD2F79}" type="presOf" srcId="{F807C798-2F43-6B45-B199-C103BB84CB20}" destId="{8CBB68D1-4A02-FA4B-BFAD-D1D19725112E}" srcOrd="0" destOrd="0" presId="urn:microsoft.com/office/officeart/2016/7/layout/RepeatingBendingProcessNew"/>
    <dgm:cxn modelId="{783AF72C-5627-5D4C-925A-70798E852095}" type="presOf" srcId="{8FFA207E-359E-4FE7-AAAF-8F42299B0B7D}" destId="{D359DC97-8423-834C-8BBB-B978D2455684}" srcOrd="0" destOrd="0" presId="urn:microsoft.com/office/officeart/2016/7/layout/RepeatingBendingProcessNew"/>
    <dgm:cxn modelId="{4742F73C-51A6-C746-8876-985D73E5C6D6}" type="presOf" srcId="{E0046E1F-A46D-6847-8E56-0473D9A2C561}" destId="{3061D34F-BD03-7E4F-98C3-2CB7C3835E0B}" srcOrd="0" destOrd="0" presId="urn:microsoft.com/office/officeart/2016/7/layout/RepeatingBendingProcessNew"/>
    <dgm:cxn modelId="{F5FEB84B-CAE8-4F21-A4C1-D850E059686D}" srcId="{BFB76B8F-943C-4F00-A5E6-E961EEF34AFC}" destId="{DFA8B8D0-8554-4376-AD94-4B0A134ABCF0}" srcOrd="2" destOrd="0" parTransId="{62FFC593-3220-442F-B291-FF3EE5DC9C0E}" sibTransId="{8FFA207E-359E-4FE7-AAAF-8F42299B0B7D}"/>
    <dgm:cxn modelId="{46148452-B102-FD46-B25F-471EFAC3871F}" srcId="{BFB76B8F-943C-4F00-A5E6-E961EEF34AFC}" destId="{5E703200-EAF3-3747-A29F-3D2E9649F52B}" srcOrd="4" destOrd="0" parTransId="{87BBD19A-92DC-BC45-88BD-B661FD452221}" sibTransId="{D8FD8C34-B661-4041-891F-FBFBF1B2406E}"/>
    <dgm:cxn modelId="{1786755C-B4B8-2146-80E1-CE8FFC143DFE}" type="presOf" srcId="{8FFA207E-359E-4FE7-AAAF-8F42299B0B7D}" destId="{F1E79650-2344-1341-B43A-0F581FC309BD}" srcOrd="1" destOrd="0" presId="urn:microsoft.com/office/officeart/2016/7/layout/RepeatingBendingProcessNew"/>
    <dgm:cxn modelId="{9C84B75E-732B-FE48-8FE5-5032B8BBFBE2}" type="presOf" srcId="{D8FD8C34-B661-4041-891F-FBFBF1B2406E}" destId="{208E054D-2E39-AE4A-94A3-B2B6AD500819}" srcOrd="1" destOrd="0" presId="urn:microsoft.com/office/officeart/2016/7/layout/RepeatingBendingProcessNew"/>
    <dgm:cxn modelId="{609F9C63-DC7A-B64D-9FA4-D3BEB3D74B4B}" type="presOf" srcId="{CDB0BC0D-3E27-422D-A39D-B5A631FB5E8B}" destId="{B9FF9386-62EE-0E42-B1FC-2EA05660EBDF}" srcOrd="1" destOrd="0" presId="urn:microsoft.com/office/officeart/2016/7/layout/RepeatingBendingProcessNew"/>
    <dgm:cxn modelId="{60D7FE67-D6B0-D242-8F62-BF2B8C6A0416}" type="presOf" srcId="{F807C798-2F43-6B45-B199-C103BB84CB20}" destId="{418C4645-71B4-7A42-9198-ED47A3952D2D}" srcOrd="1" destOrd="0" presId="urn:microsoft.com/office/officeart/2016/7/layout/RepeatingBendingProcessNew"/>
    <dgm:cxn modelId="{56390E6A-AE32-B544-9929-2DE6D4E77D34}" srcId="{BFB76B8F-943C-4F00-A5E6-E961EEF34AFC}" destId="{ED1F45BD-B69A-7543-8EC2-D321AFDECC4A}" srcOrd="5" destOrd="0" parTransId="{76C61AB6-017D-FB45-AE03-314C2AD1D2FF}" sibTransId="{55F1D43B-4498-5E4B-9C9D-B7A83F9977A6}"/>
    <dgm:cxn modelId="{97D5837A-C09F-4F42-A3F2-8EF00F31C06C}" type="presOf" srcId="{ED1F45BD-B69A-7543-8EC2-D321AFDECC4A}" destId="{D32CE654-FEE3-3D43-B39F-D5E7ACEA59AA}" srcOrd="0" destOrd="0" presId="urn:microsoft.com/office/officeart/2016/7/layout/RepeatingBendingProcessNew"/>
    <dgm:cxn modelId="{B6ABB67A-9E16-C948-A4D1-7DC199A164AA}" type="presOf" srcId="{F9D2F323-E811-4047-9CE0-87687087F9F8}" destId="{4296CE2F-7BF2-BF47-80CC-16F48AAFE76F}" srcOrd="0" destOrd="0" presId="urn:microsoft.com/office/officeart/2016/7/layout/RepeatingBendingProcessNew"/>
    <dgm:cxn modelId="{B323E87E-4D67-1C4E-BA59-396F3A393874}" type="presOf" srcId="{B8D923BB-06A1-455D-82D5-9062BADE01C7}" destId="{96B8E648-84D2-B149-90B1-7119FB0833C9}" srcOrd="0" destOrd="0" presId="urn:microsoft.com/office/officeart/2016/7/layout/RepeatingBendingProcessNew"/>
    <dgm:cxn modelId="{43337988-4893-7F4F-83D9-2FFCEB434892}" type="presOf" srcId="{55F1D43B-4498-5E4B-9C9D-B7A83F9977A6}" destId="{DC975437-3246-4041-86AA-0A4731BA7370}" srcOrd="0" destOrd="0" presId="urn:microsoft.com/office/officeart/2016/7/layout/RepeatingBendingProcessNew"/>
    <dgm:cxn modelId="{6D74C397-003D-3541-827C-6A27DE295208}" srcId="{BFB76B8F-943C-4F00-A5E6-E961EEF34AFC}" destId="{E0046E1F-A46D-6847-8E56-0473D9A2C561}" srcOrd="3" destOrd="0" parTransId="{5059C17E-AB0B-CC42-B9A2-C014E6FE425F}" sibTransId="{F807C798-2F43-6B45-B199-C103BB84CB20}"/>
    <dgm:cxn modelId="{310C5C98-4A29-47A5-9336-C9B781DBBE35}" srcId="{BFB76B8F-943C-4F00-A5E6-E961EEF34AFC}" destId="{B8D923BB-06A1-455D-82D5-9062BADE01C7}" srcOrd="1" destOrd="0" parTransId="{906A71B9-4EB3-45C0-85E9-D2EF5E0BE23A}" sibTransId="{89553FB1-535D-45E4-B48F-9BBCA750F6F3}"/>
    <dgm:cxn modelId="{89121B9E-99B8-BB4B-AE7B-6D80D165CAF7}" type="presOf" srcId="{CDB0BC0D-3E27-422D-A39D-B5A631FB5E8B}" destId="{B93F5B82-2B78-1D4C-9230-7C7C06F98F5D}" srcOrd="0" destOrd="0" presId="urn:microsoft.com/office/officeart/2016/7/layout/RepeatingBendingProcessNew"/>
    <dgm:cxn modelId="{1DABD7A3-2305-47B4-B2DF-727BC910B8B2}" srcId="{BFB76B8F-943C-4F00-A5E6-E961EEF34AFC}" destId="{F618B9EB-AC9F-4742-B278-385BEC06B6DA}" srcOrd="0" destOrd="0" parTransId="{3D2ECF05-AA8A-47EB-AEE7-787084F8569E}" sibTransId="{CDB0BC0D-3E27-422D-A39D-B5A631FB5E8B}"/>
    <dgm:cxn modelId="{D0E546B2-ED2F-5E4C-9729-F3EB6D145934}" type="presOf" srcId="{F618B9EB-AC9F-4742-B278-385BEC06B6DA}" destId="{9FB857E0-6CEC-0148-8531-F79422B67B7F}" srcOrd="0" destOrd="0" presId="urn:microsoft.com/office/officeart/2016/7/layout/RepeatingBendingProcessNew"/>
    <dgm:cxn modelId="{5D73C5BC-7B7D-E942-AF47-A068E8669598}" srcId="{BFB76B8F-943C-4F00-A5E6-E961EEF34AFC}" destId="{F9D2F323-E811-4047-9CE0-87687087F9F8}" srcOrd="6" destOrd="0" parTransId="{4C1C6849-D6E9-2B48-8093-F8713729EDB0}" sibTransId="{2EF3E5F4-0C17-7D4E-9146-9D655B31AF7F}"/>
    <dgm:cxn modelId="{31D9C6C0-0AAD-184F-956D-464DD81B4705}" type="presOf" srcId="{D8FD8C34-B661-4041-891F-FBFBF1B2406E}" destId="{2401BAFF-146E-B442-95C9-095A113B8A7B}" srcOrd="0" destOrd="0" presId="urn:microsoft.com/office/officeart/2016/7/layout/RepeatingBendingProcessNew"/>
    <dgm:cxn modelId="{90582ADD-0509-6D48-848E-08B05F988DCD}" type="presOf" srcId="{DFA8B8D0-8554-4376-AD94-4B0A134ABCF0}" destId="{1E299772-2EE2-1A41-A109-FD208EDD5644}" srcOrd="0" destOrd="0" presId="urn:microsoft.com/office/officeart/2016/7/layout/RepeatingBendingProcessNew"/>
    <dgm:cxn modelId="{C36EC2F6-02A5-C640-9DFE-88200648900A}" type="presOf" srcId="{89553FB1-535D-45E4-B48F-9BBCA750F6F3}" destId="{825D4502-042F-5B4F-89D8-7C9EBB63389B}" srcOrd="1" destOrd="0" presId="urn:microsoft.com/office/officeart/2016/7/layout/RepeatingBendingProcessNew"/>
    <dgm:cxn modelId="{8280F5C5-419A-D84E-8FDA-6D2EE7FEE350}" type="presParOf" srcId="{AF0B31A4-5484-F242-9EE0-CE153135DC37}" destId="{9FB857E0-6CEC-0148-8531-F79422B67B7F}" srcOrd="0" destOrd="0" presId="urn:microsoft.com/office/officeart/2016/7/layout/RepeatingBendingProcessNew"/>
    <dgm:cxn modelId="{12B274A1-2BDF-E248-BAB0-5AE1C43F6D2A}" type="presParOf" srcId="{AF0B31A4-5484-F242-9EE0-CE153135DC37}" destId="{B93F5B82-2B78-1D4C-9230-7C7C06F98F5D}" srcOrd="1" destOrd="0" presId="urn:microsoft.com/office/officeart/2016/7/layout/RepeatingBendingProcessNew"/>
    <dgm:cxn modelId="{3CAF57F4-018C-C54A-8A09-8DFCE5C74E57}" type="presParOf" srcId="{B93F5B82-2B78-1D4C-9230-7C7C06F98F5D}" destId="{B9FF9386-62EE-0E42-B1FC-2EA05660EBDF}" srcOrd="0" destOrd="0" presId="urn:microsoft.com/office/officeart/2016/7/layout/RepeatingBendingProcessNew"/>
    <dgm:cxn modelId="{F3C91F30-72FC-F64B-8F87-BF5CC97EEF6A}" type="presParOf" srcId="{AF0B31A4-5484-F242-9EE0-CE153135DC37}" destId="{96B8E648-84D2-B149-90B1-7119FB0833C9}" srcOrd="2" destOrd="0" presId="urn:microsoft.com/office/officeart/2016/7/layout/RepeatingBendingProcessNew"/>
    <dgm:cxn modelId="{A3E1A623-5FC1-5F4F-8129-4689A375084C}" type="presParOf" srcId="{AF0B31A4-5484-F242-9EE0-CE153135DC37}" destId="{F6784C26-F3A5-8840-A6D3-59CA03B237BA}" srcOrd="3" destOrd="0" presId="urn:microsoft.com/office/officeart/2016/7/layout/RepeatingBendingProcessNew"/>
    <dgm:cxn modelId="{948F71A0-45B2-5B4E-95B4-7A9A9923ACDC}" type="presParOf" srcId="{F6784C26-F3A5-8840-A6D3-59CA03B237BA}" destId="{825D4502-042F-5B4F-89D8-7C9EBB63389B}" srcOrd="0" destOrd="0" presId="urn:microsoft.com/office/officeart/2016/7/layout/RepeatingBendingProcessNew"/>
    <dgm:cxn modelId="{102F7FAF-CACC-9940-A40F-8CB931AC8E22}" type="presParOf" srcId="{AF0B31A4-5484-F242-9EE0-CE153135DC37}" destId="{1E299772-2EE2-1A41-A109-FD208EDD5644}" srcOrd="4" destOrd="0" presId="urn:microsoft.com/office/officeart/2016/7/layout/RepeatingBendingProcessNew"/>
    <dgm:cxn modelId="{1FCFF82C-2842-2A48-B1E6-44466F1982EA}" type="presParOf" srcId="{AF0B31A4-5484-F242-9EE0-CE153135DC37}" destId="{D359DC97-8423-834C-8BBB-B978D2455684}" srcOrd="5" destOrd="0" presId="urn:microsoft.com/office/officeart/2016/7/layout/RepeatingBendingProcessNew"/>
    <dgm:cxn modelId="{97BAE4DF-6E79-C643-AAF0-ED30A70CEB04}" type="presParOf" srcId="{D359DC97-8423-834C-8BBB-B978D2455684}" destId="{F1E79650-2344-1341-B43A-0F581FC309BD}" srcOrd="0" destOrd="0" presId="urn:microsoft.com/office/officeart/2016/7/layout/RepeatingBendingProcessNew"/>
    <dgm:cxn modelId="{B32E4CE5-BE1A-DB4D-B4EA-B08A6AA20FB8}" type="presParOf" srcId="{AF0B31A4-5484-F242-9EE0-CE153135DC37}" destId="{3061D34F-BD03-7E4F-98C3-2CB7C3835E0B}" srcOrd="6" destOrd="0" presId="urn:microsoft.com/office/officeart/2016/7/layout/RepeatingBendingProcessNew"/>
    <dgm:cxn modelId="{B0D64015-B58E-5B48-9A1B-0C797A2833DC}" type="presParOf" srcId="{AF0B31A4-5484-F242-9EE0-CE153135DC37}" destId="{8CBB68D1-4A02-FA4B-BFAD-D1D19725112E}" srcOrd="7" destOrd="0" presId="urn:microsoft.com/office/officeart/2016/7/layout/RepeatingBendingProcessNew"/>
    <dgm:cxn modelId="{1B62EC16-F95B-9A42-9401-DF5BC1F49758}" type="presParOf" srcId="{8CBB68D1-4A02-FA4B-BFAD-D1D19725112E}" destId="{418C4645-71B4-7A42-9198-ED47A3952D2D}" srcOrd="0" destOrd="0" presId="urn:microsoft.com/office/officeart/2016/7/layout/RepeatingBendingProcessNew"/>
    <dgm:cxn modelId="{DB3C3461-8CAB-6A4B-A889-2EEB2C30AA77}" type="presParOf" srcId="{AF0B31A4-5484-F242-9EE0-CE153135DC37}" destId="{A1B6031E-6D7E-624E-939B-73755CF15318}" srcOrd="8" destOrd="0" presId="urn:microsoft.com/office/officeart/2016/7/layout/RepeatingBendingProcessNew"/>
    <dgm:cxn modelId="{11CCA6D5-04C4-E645-B1EF-61F66EE15661}" type="presParOf" srcId="{AF0B31A4-5484-F242-9EE0-CE153135DC37}" destId="{2401BAFF-146E-B442-95C9-095A113B8A7B}" srcOrd="9" destOrd="0" presId="urn:microsoft.com/office/officeart/2016/7/layout/RepeatingBendingProcessNew"/>
    <dgm:cxn modelId="{FC7AD2C2-AC77-0A4D-AAB9-8A4605AC2A18}" type="presParOf" srcId="{2401BAFF-146E-B442-95C9-095A113B8A7B}" destId="{208E054D-2E39-AE4A-94A3-B2B6AD500819}" srcOrd="0" destOrd="0" presId="urn:microsoft.com/office/officeart/2016/7/layout/RepeatingBendingProcessNew"/>
    <dgm:cxn modelId="{5D95C15F-3EE0-574B-91AD-4CBF2D880BD5}" type="presParOf" srcId="{AF0B31A4-5484-F242-9EE0-CE153135DC37}" destId="{D32CE654-FEE3-3D43-B39F-D5E7ACEA59AA}" srcOrd="10" destOrd="0" presId="urn:microsoft.com/office/officeart/2016/7/layout/RepeatingBendingProcessNew"/>
    <dgm:cxn modelId="{56EBAC4E-A40A-A244-AD87-99E410C246A1}" type="presParOf" srcId="{AF0B31A4-5484-F242-9EE0-CE153135DC37}" destId="{DC975437-3246-4041-86AA-0A4731BA7370}" srcOrd="11" destOrd="0" presId="urn:microsoft.com/office/officeart/2016/7/layout/RepeatingBendingProcessNew"/>
    <dgm:cxn modelId="{8E1C1E15-FFCC-AD49-9833-438ADAE7D71C}" type="presParOf" srcId="{DC975437-3246-4041-86AA-0A4731BA7370}" destId="{99621CB7-ADE4-3746-AD1A-A4B60D0D43AF}" srcOrd="0" destOrd="0" presId="urn:microsoft.com/office/officeart/2016/7/layout/RepeatingBendingProcessNew"/>
    <dgm:cxn modelId="{8E8EAFE6-8E7D-A445-9402-F3B5340184DE}" type="presParOf" srcId="{AF0B31A4-5484-F242-9EE0-CE153135DC37}" destId="{4296CE2F-7BF2-BF47-80CC-16F48AAFE76F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F5B82-2B78-1D4C-9230-7C7C06F98F5D}">
      <dsp:nvSpPr>
        <dsp:cNvPr id="0" name=""/>
        <dsp:cNvSpPr/>
      </dsp:nvSpPr>
      <dsp:spPr>
        <a:xfrm>
          <a:off x="2047137" y="767011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5474" y="810377"/>
        <a:ext cx="23540" cy="4708"/>
      </dsp:txXfrm>
    </dsp:sp>
    <dsp:sp modelId="{9FB857E0-6CEC-0148-8531-F79422B67B7F}">
      <dsp:nvSpPr>
        <dsp:cNvPr id="0" name=""/>
        <dsp:cNvSpPr/>
      </dsp:nvSpPr>
      <dsp:spPr>
        <a:xfrm>
          <a:off x="1911" y="198623"/>
          <a:ext cx="2047026" cy="12282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About the project</a:t>
          </a:r>
        </a:p>
      </dsp:txBody>
      <dsp:txXfrm>
        <a:off x="1911" y="198623"/>
        <a:ext cx="2047026" cy="1228215"/>
      </dsp:txXfrm>
    </dsp:sp>
    <dsp:sp modelId="{F6784C26-F3A5-8840-A6D3-59CA03B237BA}">
      <dsp:nvSpPr>
        <dsp:cNvPr id="0" name=""/>
        <dsp:cNvSpPr/>
      </dsp:nvSpPr>
      <dsp:spPr>
        <a:xfrm>
          <a:off x="4564979" y="767011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3317" y="810377"/>
        <a:ext cx="23540" cy="4708"/>
      </dsp:txXfrm>
    </dsp:sp>
    <dsp:sp modelId="{96B8E648-84D2-B149-90B1-7119FB0833C9}">
      <dsp:nvSpPr>
        <dsp:cNvPr id="0" name=""/>
        <dsp:cNvSpPr/>
      </dsp:nvSpPr>
      <dsp:spPr>
        <a:xfrm>
          <a:off x="2519753" y="198623"/>
          <a:ext cx="2047026" cy="12282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Architecture Design</a:t>
          </a:r>
        </a:p>
      </dsp:txBody>
      <dsp:txXfrm>
        <a:off x="2519753" y="198623"/>
        <a:ext cx="2047026" cy="1228215"/>
      </dsp:txXfrm>
    </dsp:sp>
    <dsp:sp modelId="{D359DC97-8423-834C-8BBB-B978D2455684}">
      <dsp:nvSpPr>
        <dsp:cNvPr id="0" name=""/>
        <dsp:cNvSpPr/>
      </dsp:nvSpPr>
      <dsp:spPr>
        <a:xfrm>
          <a:off x="7082821" y="767011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91159" y="810377"/>
        <a:ext cx="23540" cy="4708"/>
      </dsp:txXfrm>
    </dsp:sp>
    <dsp:sp modelId="{1E299772-2EE2-1A41-A109-FD208EDD5644}">
      <dsp:nvSpPr>
        <dsp:cNvPr id="0" name=""/>
        <dsp:cNvSpPr/>
      </dsp:nvSpPr>
      <dsp:spPr>
        <a:xfrm>
          <a:off x="5037595" y="198623"/>
          <a:ext cx="2047026" cy="12282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LoginService</a:t>
          </a:r>
          <a:endParaRPr lang="en-US" sz="2700" kern="1200" dirty="0"/>
        </a:p>
      </dsp:txBody>
      <dsp:txXfrm>
        <a:off x="5037595" y="198623"/>
        <a:ext cx="2047026" cy="1228215"/>
      </dsp:txXfrm>
    </dsp:sp>
    <dsp:sp modelId="{8CBB68D1-4A02-FA4B-BFAD-D1D19725112E}">
      <dsp:nvSpPr>
        <dsp:cNvPr id="0" name=""/>
        <dsp:cNvSpPr/>
      </dsp:nvSpPr>
      <dsp:spPr>
        <a:xfrm>
          <a:off x="1025424" y="1425038"/>
          <a:ext cx="7553526" cy="440216"/>
        </a:xfrm>
        <a:custGeom>
          <a:avLst/>
          <a:gdLst/>
          <a:ahLst/>
          <a:cxnLst/>
          <a:rect l="0" t="0" r="0" b="0"/>
          <a:pathLst>
            <a:path>
              <a:moveTo>
                <a:pt x="7553526" y="0"/>
              </a:moveTo>
              <a:lnTo>
                <a:pt x="7553526" y="237208"/>
              </a:lnTo>
              <a:lnTo>
                <a:pt x="0" y="237208"/>
              </a:lnTo>
              <a:lnTo>
                <a:pt x="0" y="44021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12982" y="1642792"/>
        <a:ext cx="378409" cy="4708"/>
      </dsp:txXfrm>
    </dsp:sp>
    <dsp:sp modelId="{3061D34F-BD03-7E4F-98C3-2CB7C3835E0B}">
      <dsp:nvSpPr>
        <dsp:cNvPr id="0" name=""/>
        <dsp:cNvSpPr/>
      </dsp:nvSpPr>
      <dsp:spPr>
        <a:xfrm>
          <a:off x="7555437" y="198623"/>
          <a:ext cx="2047026" cy="12282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FileService</a:t>
          </a:r>
          <a:endParaRPr lang="en-US" sz="2700" kern="1200" dirty="0"/>
        </a:p>
      </dsp:txBody>
      <dsp:txXfrm>
        <a:off x="7555437" y="198623"/>
        <a:ext cx="2047026" cy="1228215"/>
      </dsp:txXfrm>
    </dsp:sp>
    <dsp:sp modelId="{2401BAFF-146E-B442-95C9-095A113B8A7B}">
      <dsp:nvSpPr>
        <dsp:cNvPr id="0" name=""/>
        <dsp:cNvSpPr/>
      </dsp:nvSpPr>
      <dsp:spPr>
        <a:xfrm>
          <a:off x="2047137" y="2466042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55474" y="2509408"/>
        <a:ext cx="23540" cy="4708"/>
      </dsp:txXfrm>
    </dsp:sp>
    <dsp:sp modelId="{A1B6031E-6D7E-624E-939B-73755CF15318}">
      <dsp:nvSpPr>
        <dsp:cNvPr id="0" name=""/>
        <dsp:cNvSpPr/>
      </dsp:nvSpPr>
      <dsp:spPr>
        <a:xfrm>
          <a:off x="1911" y="1897655"/>
          <a:ext cx="2047026" cy="122821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RabbitMq</a:t>
          </a:r>
          <a:endParaRPr lang="en-US" sz="2700" kern="1200" dirty="0"/>
        </a:p>
      </dsp:txBody>
      <dsp:txXfrm>
        <a:off x="1911" y="1897655"/>
        <a:ext cx="2047026" cy="1228215"/>
      </dsp:txXfrm>
    </dsp:sp>
    <dsp:sp modelId="{DC975437-3246-4041-86AA-0A4731BA7370}">
      <dsp:nvSpPr>
        <dsp:cNvPr id="0" name=""/>
        <dsp:cNvSpPr/>
      </dsp:nvSpPr>
      <dsp:spPr>
        <a:xfrm>
          <a:off x="4564979" y="2466042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773317" y="2509408"/>
        <a:ext cx="23540" cy="4708"/>
      </dsp:txXfrm>
    </dsp:sp>
    <dsp:sp modelId="{D32CE654-FEE3-3D43-B39F-D5E7ACEA59AA}">
      <dsp:nvSpPr>
        <dsp:cNvPr id="0" name=""/>
        <dsp:cNvSpPr/>
      </dsp:nvSpPr>
      <dsp:spPr>
        <a:xfrm>
          <a:off x="2519753" y="1897655"/>
          <a:ext cx="2047026" cy="12282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Recon Microservice</a:t>
          </a:r>
        </a:p>
      </dsp:txBody>
      <dsp:txXfrm>
        <a:off x="2519753" y="1897655"/>
        <a:ext cx="2047026" cy="1228215"/>
      </dsp:txXfrm>
    </dsp:sp>
    <dsp:sp modelId="{4296CE2F-7BF2-BF47-80CC-16F48AAFE76F}">
      <dsp:nvSpPr>
        <dsp:cNvPr id="0" name=""/>
        <dsp:cNvSpPr/>
      </dsp:nvSpPr>
      <dsp:spPr>
        <a:xfrm>
          <a:off x="5037595" y="1897655"/>
          <a:ext cx="2047026" cy="12282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Demo</a:t>
          </a:r>
        </a:p>
      </dsp:txBody>
      <dsp:txXfrm>
        <a:off x="5037595" y="1897655"/>
        <a:ext cx="2047026" cy="1228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2686B-5C56-DD64-0333-12C7A4304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DOCUMENT STORAGE 				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A3044-2728-9552-791E-0429E4B34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Prepared by: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Lim Yong sheng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Odelia</a:t>
            </a:r>
            <a:r>
              <a:rPr lang="en-US" dirty="0"/>
              <a:t> Tan hui zi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Muhammad </a:t>
            </a:r>
            <a:r>
              <a:rPr lang="en-US" dirty="0" err="1"/>
              <a:t>Izdihar</a:t>
            </a:r>
            <a:r>
              <a:rPr lang="en-US" dirty="0"/>
              <a:t> Bin Ibrahim</a:t>
            </a:r>
          </a:p>
        </p:txBody>
      </p:sp>
      <p:cxnSp>
        <p:nvCxnSpPr>
          <p:cNvPr id="68" name="Straight Connector 55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57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0" name="Straight Connector 59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90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E0BA7FDF-160D-85A0-FA3A-7524713F3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28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3C87D-F5A4-73CE-BDBF-542A502F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>
                <a:solidFill>
                  <a:srgbClr val="FFFFFE"/>
                </a:solidFill>
              </a:rPr>
              <a:t>DEMO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A27D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7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ED70-37CD-FB43-8A07-E2EFE341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D4FB46D-71F9-1B14-6818-F4FFA83ED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9655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39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4D4C-390C-0A6B-6196-58DC6103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/>
              <a:t>About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7F07-45D1-2B44-60C2-BDB692FD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r>
              <a:rPr lang="en-US" dirty="0"/>
              <a:t>The team is required to write a software solution for a document storage using  microservice architectural Style.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9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9FF23D1-A126-4206-AE25-7E8A1CD4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F8E72E5-3B8D-4C82-AB5D-3AC09D63F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C9F32-9226-199B-ABFC-F45866FD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455" y="1480880"/>
            <a:ext cx="3178455" cy="31516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 Design	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6F1661-D9D8-4E47-B38F-41BA5A94B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0"/>
            <a:ext cx="7560115" cy="5149101"/>
            <a:chOff x="7463258" y="583365"/>
            <a:chExt cx="7560115" cy="518192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F59EE05-AA07-4F8A-90B6-9E020D24F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07AECB7-C5D0-4B03-B0DA-83873F1C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2CECEE6F-B7C4-4D00-A6D9-84B3195A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7705A9-0B7F-4206-B192-9CB275DB6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B986792-62AF-79E9-6786-84137232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4" y="665915"/>
            <a:ext cx="7295722" cy="47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4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0A6DCB-C8C0-922E-18E5-39D072D8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LOGIN Service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AECE017D-2FC2-752B-4F90-ACB31F7D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9" y="1019013"/>
            <a:ext cx="4074836" cy="1416004"/>
          </a:xfrm>
          <a:prstGeom prst="rect">
            <a:avLst/>
          </a:prstGeom>
        </p:spPr>
      </p:pic>
      <p:pic>
        <p:nvPicPr>
          <p:cNvPr id="1026" name="Picture 2" descr="Text, table&#10;&#10;Description automatically generated">
            <a:extLst>
              <a:ext uri="{FF2B5EF4-FFF2-40B4-BE49-F238E27FC236}">
                <a16:creationId xmlns:a16="http://schemas.microsoft.com/office/drawing/2014/main" id="{5E4C814C-0DA2-749C-2B31-6057BED2D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142" y="3137516"/>
            <a:ext cx="4029029" cy="249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F8A0362-E4F2-E806-89F5-42B9E08D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REST API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GET (/</a:t>
            </a:r>
            <a:r>
              <a:rPr lang="en-SG" sz="1800" dirty="0">
                <a:solidFill>
                  <a:srgbClr val="595959"/>
                </a:solidFill>
                <a:latin typeface="Arial" panose="020B0604020202020204" pitchFamily="34" charset="0"/>
              </a:rPr>
              <a:t>login</a:t>
            </a: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595959"/>
                </a:solidFill>
                <a:latin typeface="Arial" panose="020B0604020202020204" pitchFamily="34" charset="0"/>
              </a:rPr>
              <a:t>Displays login page</a:t>
            </a:r>
            <a:endParaRPr lang="en-SG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POST (/</a:t>
            </a:r>
            <a:r>
              <a:rPr lang="en-SG" sz="1800" dirty="0">
                <a:solidFill>
                  <a:srgbClr val="595959"/>
                </a:solidFill>
                <a:latin typeface="Arial" panose="020B0604020202020204" pitchFamily="34" charset="0"/>
              </a:rPr>
              <a:t>login</a:t>
            </a: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rgbClr val="595959"/>
                </a:solidFill>
                <a:latin typeface="Arial" panose="020B0604020202020204" pitchFamily="34" charset="0"/>
              </a:rPr>
              <a:t>Logs user in after validation</a:t>
            </a:r>
            <a:endParaRPr lang="en-US" dirty="0"/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6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56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4" name="Straight Connector 2058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0A216A1-0864-E7AB-271C-B1C5F15D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FILE Service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2075" name="Rectangle 2060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94610-3527-B881-2C34-284404E6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9" y="1151445"/>
            <a:ext cx="4074836" cy="115114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A40D1F6-6AE0-69B1-46A4-9DDD7126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4233" y="3137516"/>
            <a:ext cx="2810847" cy="249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Content Placeholder 2053">
            <a:extLst>
              <a:ext uri="{FF2B5EF4-FFF2-40B4-BE49-F238E27FC236}">
                <a16:creationId xmlns:a16="http://schemas.microsoft.com/office/drawing/2014/main" id="{A1089443-9391-08B1-9817-3EA7F379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REST API</a:t>
            </a:r>
            <a:endParaRPr lang="en-SG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POST (/upload)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Upload file to </a:t>
            </a:r>
            <a:r>
              <a:rPr lang="en-SG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file_db</a:t>
            </a:r>
            <a:endParaRPr lang="en-SG" sz="14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GET (download/{</a:t>
            </a:r>
            <a:r>
              <a:rPr lang="en-SG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fileId</a:t>
            </a: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})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Download file by file id</a:t>
            </a:r>
          </a:p>
          <a:p>
            <a:endParaRPr lang="en-US" dirty="0"/>
          </a:p>
        </p:txBody>
      </p:sp>
      <p:pic>
        <p:nvPicPr>
          <p:cNvPr id="2077" name="Picture 2062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78" name="Straight Connector 2064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3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6C0F-13C0-0AE8-B8CD-4FAA365B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 MQ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7A2D-DCF0-62E2-300D-76939F57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messaging broker to send and receive message</a:t>
            </a:r>
          </a:p>
          <a:p>
            <a:r>
              <a:rPr lang="en-US" dirty="0"/>
              <a:t>The file will be converted to </a:t>
            </a:r>
            <a:r>
              <a:rPr lang="en-US"/>
              <a:t>AMQP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2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6F34-A92C-D250-1F8B-0F03C8B2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F738-94E3-651A-0947-4F286A03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Recon microservice(Recon MS) will get the recon file generated from the upload processing batch 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recon file contains the details of the files to be deleted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Recon processing batch in the Recon MS will proceed to read the file and delete the records stored in </a:t>
            </a:r>
            <a:r>
              <a:rPr lang="en-SG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fileuploaddb</a:t>
            </a: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File details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270814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4E98-6482-014E-0ABB-9D16CC5F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678C-601F-7145-4DC0-B9B9CA2A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Login Service &amp; </a:t>
            </a:r>
            <a:r>
              <a:rPr lang="en-US" dirty="0" err="1"/>
              <a:t>Api</a:t>
            </a:r>
            <a:r>
              <a:rPr lang="en-US" dirty="0"/>
              <a:t> gateway – Odelia Tan Hui Zi</a:t>
            </a:r>
          </a:p>
          <a:p>
            <a:r>
              <a:rPr lang="en-US" dirty="0"/>
              <a:t>File Service &amp; Architecture Design – Muhammad </a:t>
            </a:r>
            <a:r>
              <a:rPr lang="en-US" dirty="0" err="1"/>
              <a:t>Izdihar</a:t>
            </a:r>
            <a:r>
              <a:rPr lang="en-US" dirty="0"/>
              <a:t> Bin Ibrahim</a:t>
            </a:r>
          </a:p>
          <a:p>
            <a:r>
              <a:rPr lang="en-US" dirty="0"/>
              <a:t>Batch Processing , Recon MS &amp; Rabbit MQ – Lim Yong Sheng</a:t>
            </a:r>
          </a:p>
        </p:txBody>
      </p:sp>
    </p:spTree>
    <p:extLst>
      <p:ext uri="{BB962C8B-B14F-4D97-AF65-F5344CB8AC3E}">
        <p14:creationId xmlns:p14="http://schemas.microsoft.com/office/powerpoint/2010/main" val="1307597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782</TotalTime>
  <Words>219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DOCUMENT STORAGE     SOLUTION</vt:lpstr>
      <vt:lpstr>Table of content</vt:lpstr>
      <vt:lpstr>About the project</vt:lpstr>
      <vt:lpstr>Architecture Design </vt:lpstr>
      <vt:lpstr>LOGIN Service</vt:lpstr>
      <vt:lpstr>FILE Service  </vt:lpstr>
      <vt:lpstr>Rabbit MQ </vt:lpstr>
      <vt:lpstr>RECON MICROSERVICE</vt:lpstr>
      <vt:lpstr>Task Assignment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STORAGE     SOLUTION</dc:title>
  <dc:creator>iz dihar</dc:creator>
  <cp:lastModifiedBy>iz dihar</cp:lastModifiedBy>
  <cp:revision>6</cp:revision>
  <dcterms:created xsi:type="dcterms:W3CDTF">2022-11-02T02:45:00Z</dcterms:created>
  <dcterms:modified xsi:type="dcterms:W3CDTF">2022-11-03T02:36:13Z</dcterms:modified>
</cp:coreProperties>
</file>