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71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6F79-F54D-2429-3856-3AF4ECD08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6070A-A91B-6D19-88C4-F5AC2E62C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BF029-D19D-9E40-CC4D-D00812BA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59BB-D9A7-DC45-8D37-D28812DDA97A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720DC-5EA1-5F2E-AEB2-98BE97AA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466F1-B5B9-7DDC-2421-D5D15295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35607-D4AB-BD4A-A274-0B2C69178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8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EFA7-03D3-6A71-DDED-5C354E39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A6C6C-917F-9DCF-8576-019802D00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C73EA-78D2-E70B-C39F-DCD0C144A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59BB-D9A7-DC45-8D37-D28812DDA97A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7CE45-1140-3265-71C9-C609D017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51C6A-955A-9627-84F2-7B32C693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35607-D4AB-BD4A-A274-0B2C69178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4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C2ABB3-B982-B640-9F34-9D2CB580B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1BF58-2B92-F122-36B8-DEFD04516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B44D8-367C-DBEE-3F1B-5BA02D6F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59BB-D9A7-DC45-8D37-D28812DDA97A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7AE87-8907-9DAB-DDEB-5DFD0FAB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CAD0B-428D-ED59-45A8-BE9412E3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35607-D4AB-BD4A-A274-0B2C69178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7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8EB9C-6293-BE69-4758-F3C5EE13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368F5-9D58-E773-319A-500E57638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A896D-33BF-CC09-23F0-F3846418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59BB-D9A7-DC45-8D37-D28812DDA97A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9624D-7610-AD3A-73E2-7A1CD2B9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A4843-B554-6DB5-5032-84E516FD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35607-D4AB-BD4A-A274-0B2C69178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8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58FB-BD5B-E698-2329-1BEE1DDBE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7E1BB-4ADB-286B-F174-9E666D2E5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01F0B-E022-E235-42CC-DE34E870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59BB-D9A7-DC45-8D37-D28812DDA97A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5957B-1ADA-1362-34D1-F394E70F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E9393-8BD1-951B-383B-CA911C38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35607-D4AB-BD4A-A274-0B2C69178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1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DC73-13EF-4DE3-79A9-A012470A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2BE52-5D1B-F30B-6220-DF29392E8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0C6E1-1203-E25D-0BBA-D21FCD3AC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42D6D-503A-96DA-FA86-EA76C1D2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59BB-D9A7-DC45-8D37-D28812DDA97A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A072B-5258-64AA-D314-5141E380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E5332-4337-6C28-304A-F3492E9F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35607-D4AB-BD4A-A274-0B2C69178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9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03D5-0C96-9868-59C9-15FF81891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76EA7-7065-EC5F-0331-1FBAD6842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63958-8C6C-4302-A8ED-82F40E7BD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080FD-3501-80CA-2ACC-71534681F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E9C15-522C-DA26-8FAC-958F13817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50308E-12DD-AE64-807C-014A807B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59BB-D9A7-DC45-8D37-D28812DDA97A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63A0C-1679-8C31-6D76-AC448EF6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C7DA1-EB57-E000-0BA7-6C993A02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35607-D4AB-BD4A-A274-0B2C69178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0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A43EE-7A5F-9DF5-AE13-A4BC0D2B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90493-FF16-66ED-483F-A447FC6D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59BB-D9A7-DC45-8D37-D28812DDA97A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8F765-4881-81DD-3D15-A9BFF9A0E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62944-38E6-863C-A400-5E02C274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35607-D4AB-BD4A-A274-0B2C69178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4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18A4A-94B0-E349-2E50-B2CD504A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59BB-D9A7-DC45-8D37-D28812DDA97A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E9178-D46D-4124-FBF1-5529645E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EE1C7-BB9A-F39B-B96F-62772109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35607-D4AB-BD4A-A274-0B2C69178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8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A54F-5576-748B-EB19-7A111DFE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F4D13-1822-C667-F299-BEF355A0E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92EF5-EBA5-3F80-C552-1FBB675E1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AF552-458A-2D7D-7C72-4AA5A79EE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59BB-D9A7-DC45-8D37-D28812DDA97A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0D619-C172-BAF4-657E-73751FF3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D224B-BE0A-CB40-6785-34ED6947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35607-D4AB-BD4A-A274-0B2C69178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3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C0D7-FBDA-55DD-0709-F5F3FD05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633B9-EE6C-F0AD-B484-89A32924A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41176-D38C-75D0-A221-7AB6D9C9E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51E41-8A56-406B-BF81-B1318990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459BB-D9A7-DC45-8D37-D28812DDA97A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3DAAD-4F64-965C-1E33-A65A96AD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2F27A-F994-52F4-8B7E-02CFC786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35607-D4AB-BD4A-A274-0B2C69178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4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2C055-1112-2EC0-BECE-928609C2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84EC9-DCC9-A9E3-7F4C-B9108A25F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2C8E9-918B-4596-C709-FE4B6030A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459BB-D9A7-DC45-8D37-D28812DDA97A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4FB37-A13C-CE34-CEC4-31E417322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EBB7D-62E0-9A66-E5FA-F314FF025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35607-D4AB-BD4A-A274-0B2C69178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1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8B6948-844E-0267-0586-CF44C11E2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001125" cy="681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95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54B2D8-DAF2-1105-2133-640C15D56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415463" cy="683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8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DF37CF-ED30-ED72-C8C6-E00CAC63A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72550" cy="681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42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9E38DF-73E1-8BE8-2886-924944662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01088" cy="677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23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961551-4B43-266C-01AC-5C2C9BAAE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056917" cy="34290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4B77BB0-974F-F7BF-A79D-5C386EA1B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1"/>
          <a:stretch/>
        </p:blipFill>
        <p:spPr bwMode="auto">
          <a:xfrm>
            <a:off x="0" y="3429000"/>
            <a:ext cx="705167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79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570DE2-926A-DF72-EAC5-97A13ABBE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212055" cy="388740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FB39434-3B3F-6CEB-E4E7-24079CA8D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9" t="23541" r="30731" b="47709"/>
          <a:stretch/>
        </p:blipFill>
        <p:spPr bwMode="auto">
          <a:xfrm>
            <a:off x="300037" y="3887404"/>
            <a:ext cx="8030779" cy="285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4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673164-2E03-AB02-76FF-29BB8123F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303"/>
          <a:stretch/>
        </p:blipFill>
        <p:spPr>
          <a:xfrm>
            <a:off x="0" y="0"/>
            <a:ext cx="8255504" cy="3143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A1742E-5CC1-027B-966A-F64281154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37163" y="2572279"/>
            <a:ext cx="3954837" cy="428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84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5FD969-B715-BD4D-A7D5-98CE67860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0"/>
            <a:ext cx="7772400" cy="3102184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F511B1F9-9AF7-2494-50B6-CA71D05E6D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" t="15441" b="23119"/>
          <a:stretch/>
        </p:blipFill>
        <p:spPr bwMode="auto">
          <a:xfrm>
            <a:off x="249666" y="3755817"/>
            <a:ext cx="8077935" cy="287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84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E7535F-32C1-1C4A-2CEA-586643896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7576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1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B64EB0-34BC-40DF-5492-C0F79A2AE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9580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5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C8ABD4-0DEF-8BFB-E725-96C6191C8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789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40260D-0EF9-6AF0-C92D-F4414CAD4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929689" cy="687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45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935E55-F171-869D-BD45-C9AD02ED5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001125" cy="685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7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102978-FF0A-B318-AEBE-E7EFB7508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901113" cy="675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58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Macintosh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21YAkilu</dc:creator>
  <cp:lastModifiedBy>21YAkilu</cp:lastModifiedBy>
  <cp:revision>1</cp:revision>
  <dcterms:created xsi:type="dcterms:W3CDTF">2023-12-16T07:45:45Z</dcterms:created>
  <dcterms:modified xsi:type="dcterms:W3CDTF">2023-12-16T08:29:52Z</dcterms:modified>
</cp:coreProperties>
</file>