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5"/>
  </p:normalViewPr>
  <p:slideViewPr>
    <p:cSldViewPr snapToGrid="0" snapToObjects="1">
      <p:cViewPr varScale="1">
        <p:scale>
          <a:sx n="74" d="100"/>
          <a:sy n="74" d="100"/>
        </p:scale>
        <p:origin x="33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C56-C691-3C4D-973F-59CC3BB28CEB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C56-C691-3C4D-973F-59CC3BB28CEB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9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C56-C691-3C4D-973F-59CC3BB28CEB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4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C56-C691-3C4D-973F-59CC3BB28CEB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C56-C691-3C4D-973F-59CC3BB28CEB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2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C56-C691-3C4D-973F-59CC3BB28CEB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9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C56-C691-3C4D-973F-59CC3BB28CEB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0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C56-C691-3C4D-973F-59CC3BB28CEB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6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C56-C691-3C4D-973F-59CC3BB28CEB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3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C56-C691-3C4D-973F-59CC3BB28CEB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8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C56-C691-3C4D-973F-59CC3BB28CEB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5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05C56-C691-3C4D-973F-59CC3BB28CEB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7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OBJECT ORIENTED 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Team </a:t>
            </a:r>
            <a:r>
              <a:rPr lang="en-SG" dirty="0" smtClean="0"/>
              <a:t>PT02</a:t>
            </a:r>
          </a:p>
          <a:p>
            <a:r>
              <a:rPr lang="en-SG" dirty="0" smtClean="0"/>
              <a:t>1 Oct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1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must be able to accept other payment methods example cash.</a:t>
            </a:r>
          </a:p>
          <a:p>
            <a:r>
              <a:rPr lang="en-US" dirty="0" smtClean="0"/>
              <a:t>Currently the transaction controller is creating the coin receiver class explicitly.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4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Design Considered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Factory Design Pattern</a:t>
            </a:r>
          </a:p>
          <a:p>
            <a:pPr lvl="1"/>
            <a:r>
              <a:rPr lang="en-US" dirty="0" smtClean="0"/>
              <a:t>Parameterized Factory</a:t>
            </a:r>
          </a:p>
          <a:p>
            <a:pPr lvl="1"/>
            <a:r>
              <a:rPr lang="en-US" dirty="0" smtClean="0"/>
              <a:t>Singleton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0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Extensibility.</a:t>
            </a:r>
            <a:r>
              <a:rPr lang="en-US" dirty="0"/>
              <a:t> When </a:t>
            </a:r>
            <a:r>
              <a:rPr lang="en-US" dirty="0" smtClean="0"/>
              <a:t>a new payment method is added (cash) to the factory</a:t>
            </a:r>
            <a:r>
              <a:rPr lang="en-US" dirty="0"/>
              <a:t>, </a:t>
            </a:r>
            <a:r>
              <a:rPr lang="en-US" dirty="0" smtClean="0"/>
              <a:t>no </a:t>
            </a:r>
            <a:r>
              <a:rPr lang="en-US" smtClean="0"/>
              <a:t>other class need to change.</a:t>
            </a:r>
            <a:endParaRPr lang="en-US" dirty="0" smtClean="0"/>
          </a:p>
          <a:p>
            <a:r>
              <a:rPr lang="en-US" dirty="0" smtClean="0"/>
              <a:t>Singleton to ensure only 1 instance of coin is returned.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70" y="1825625"/>
            <a:ext cx="6119460" cy="4351338"/>
          </a:xfrm>
        </p:spPr>
      </p:pic>
    </p:spTree>
    <p:extLst>
      <p:ext uri="{BB962C8B-B14F-4D97-AF65-F5344CB8AC3E}">
        <p14:creationId xmlns:p14="http://schemas.microsoft.com/office/powerpoint/2010/main" val="206080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591" y="1825625"/>
            <a:ext cx="7736818" cy="4351338"/>
          </a:xfrm>
        </p:spPr>
      </p:pic>
    </p:spTree>
    <p:extLst>
      <p:ext uri="{BB962C8B-B14F-4D97-AF65-F5344CB8AC3E}">
        <p14:creationId xmlns:p14="http://schemas.microsoft.com/office/powerpoint/2010/main" val="225527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48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OBJECT ORIENTED DESIGN PATTERNS</vt:lpstr>
      <vt:lpstr>Design Problem</vt:lpstr>
      <vt:lpstr>Candidate Design Considered</vt:lpstr>
      <vt:lpstr>Motivation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Koo Sheng Kiat</dc:creator>
  <cp:lastModifiedBy>sheng kiat</cp:lastModifiedBy>
  <cp:revision>9</cp:revision>
  <dcterms:created xsi:type="dcterms:W3CDTF">2016-09-24T13:45:09Z</dcterms:created>
  <dcterms:modified xsi:type="dcterms:W3CDTF">2016-09-27T03:44:23Z</dcterms:modified>
</cp:coreProperties>
</file>