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3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5C56-C691-3C4D-973F-59CC3BB28CEB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must be able to accept other payment methods example cash.</a:t>
            </a:r>
          </a:p>
          <a:p>
            <a:r>
              <a:rPr lang="en-US" dirty="0" smtClean="0"/>
              <a:t>Currently the transaction controller is creating the coin receiver class explicitly.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Design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</a:p>
          <a:p>
            <a:pPr lvl="1"/>
            <a:r>
              <a:rPr lang="en-US" dirty="0" smtClean="0"/>
              <a:t>Parameterized Factory</a:t>
            </a:r>
          </a:p>
          <a:p>
            <a:pPr lvl="1"/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0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Extensibility.</a:t>
            </a:r>
            <a:r>
              <a:rPr lang="en-US" dirty="0"/>
              <a:t> When </a:t>
            </a:r>
            <a:r>
              <a:rPr lang="en-US" dirty="0" smtClean="0"/>
              <a:t>a new payment method is added (cash) to the factory</a:t>
            </a:r>
            <a:r>
              <a:rPr lang="en-US" dirty="0"/>
              <a:t>, </a:t>
            </a:r>
            <a:r>
              <a:rPr lang="en-US" dirty="0" smtClean="0"/>
              <a:t>no </a:t>
            </a:r>
            <a:r>
              <a:rPr lang="en-US" smtClean="0"/>
              <a:t>other class need to change.</a:t>
            </a:r>
            <a:endParaRPr lang="en-US" dirty="0" smtClean="0"/>
          </a:p>
          <a:p>
            <a:r>
              <a:rPr lang="en-US" dirty="0" smtClean="0"/>
              <a:t>Singleton to ensure only 1 instance of coin is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Design Problem</vt:lpstr>
      <vt:lpstr>Candidate Design Considered</vt:lpstr>
      <vt:lpstr>Motivation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 Sheng Kiat</dc:creator>
  <cp:lastModifiedBy>Koo Sheng Kiat</cp:lastModifiedBy>
  <cp:revision>6</cp:revision>
  <dcterms:created xsi:type="dcterms:W3CDTF">2016-09-24T13:45:09Z</dcterms:created>
  <dcterms:modified xsi:type="dcterms:W3CDTF">2016-09-24T14:54:54Z</dcterms:modified>
</cp:coreProperties>
</file>