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15781" y="150566"/>
            <a:ext cx="31381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Overall layout</a:t>
            </a:r>
          </a:p>
        </p:txBody>
      </p:sp>
      <p:pic>
        <p:nvPicPr>
          <p:cNvPr id="120" name="Screen Shot 2016-09-17 at 11.18.3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5" y="1173351"/>
            <a:ext cx="13004801" cy="7406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913917" y="5231120"/>
            <a:ext cx="11306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6.0m</a:t>
            </a:r>
          </a:p>
        </p:txBody>
      </p:sp>
      <p:sp>
        <p:nvSpPr>
          <p:cNvPr id="123" name="Shape 123"/>
          <p:cNvSpPr/>
          <p:nvPr/>
        </p:nvSpPr>
        <p:spPr>
          <a:xfrm flipH="1">
            <a:off x="5604311" y="5935850"/>
            <a:ext cx="762001" cy="4445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H="1">
            <a:off x="5602523" y="6396657"/>
            <a:ext cx="381001" cy="387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H="1">
            <a:off x="5996223" y="6396657"/>
            <a:ext cx="381001" cy="387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5525952" y="5569449"/>
            <a:ext cx="9187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defRPr>
            </a:lvl1pPr>
          </a:lstStyle>
          <a:p>
            <a:pPr/>
            <a:r>
              <a:t>CREST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4755045" y="2187464"/>
            <a:ext cx="778461" cy="1316176"/>
            <a:chOff x="0" y="0"/>
            <a:chExt cx="778459" cy="1316175"/>
          </a:xfrm>
        </p:grpSpPr>
        <p:sp>
          <p:nvSpPr>
            <p:cNvPr id="127" name="Shape 127"/>
            <p:cNvSpPr/>
            <p:nvPr/>
          </p:nvSpPr>
          <p:spPr>
            <a:xfrm>
              <a:off x="171018" y="909775"/>
              <a:ext cx="45288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1">
                      <a:hueOff val="273562"/>
                      <a:satOff val="2937"/>
                      <a:lumOff val="-22233"/>
                    </a:schemeClr>
                  </a:solidFill>
                </a:defRPr>
              </a:lvl1pPr>
            </a:lstStyle>
            <a:p>
              <a:pPr/>
              <a:r>
                <a:t>CE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16459" y="422376"/>
              <a:ext cx="762001" cy="4445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 rot="10800000">
              <a:off x="0" y="-1"/>
              <a:ext cx="381000" cy="387033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 rot="10800000">
              <a:off x="395762" y="-1"/>
              <a:ext cx="381001" cy="387033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2" name="Shape 132"/>
          <p:cNvSpPr/>
          <p:nvPr/>
        </p:nvSpPr>
        <p:spPr>
          <a:xfrm>
            <a:off x="4930782" y="6102700"/>
            <a:ext cx="586433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10481081" y="3048000"/>
            <a:ext cx="25495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Round high table</a:t>
            </a:r>
          </a:p>
        </p:txBody>
      </p:sp>
      <p:sp>
        <p:nvSpPr>
          <p:cNvPr id="134" name="Shape 134"/>
          <p:cNvSpPr/>
          <p:nvPr/>
        </p:nvSpPr>
        <p:spPr>
          <a:xfrm>
            <a:off x="10481081" y="3819658"/>
            <a:ext cx="226091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Posters/boards</a:t>
            </a:r>
          </a:p>
        </p:txBody>
      </p:sp>
      <p:sp>
        <p:nvSpPr>
          <p:cNvPr id="135" name="Shape 135"/>
          <p:cNvSpPr/>
          <p:nvPr/>
        </p:nvSpPr>
        <p:spPr>
          <a:xfrm>
            <a:off x="9746332" y="3095784"/>
            <a:ext cx="381001" cy="387032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9329967" y="4005559"/>
            <a:ext cx="805689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 rot="10800000">
            <a:off x="9691713" y="4639102"/>
            <a:ext cx="444501" cy="75792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0523703" y="4776762"/>
            <a:ext cx="8731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Table</a:t>
            </a:r>
          </a:p>
        </p:txBody>
      </p:sp>
      <p:sp>
        <p:nvSpPr>
          <p:cNvPr id="139" name="Shape 139"/>
          <p:cNvSpPr/>
          <p:nvPr/>
        </p:nvSpPr>
        <p:spPr>
          <a:xfrm>
            <a:off x="9723463" y="5945166"/>
            <a:ext cx="381001" cy="387032"/>
          </a:xfrm>
          <a:prstGeom prst="rect">
            <a:avLst/>
          </a:prstGeom>
          <a:blipFill>
            <a:blip r:embed="rId3"/>
          </a:blipFill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0523862" y="5897382"/>
            <a:ext cx="87280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Chair</a:t>
            </a:r>
          </a:p>
        </p:txBody>
      </p:sp>
      <p:sp>
        <p:nvSpPr>
          <p:cNvPr id="141" name="Shape 141"/>
          <p:cNvSpPr/>
          <p:nvPr/>
        </p:nvSpPr>
        <p:spPr>
          <a:xfrm>
            <a:off x="275175" y="150566"/>
            <a:ext cx="44081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Quadrilateral layout</a:t>
            </a:r>
          </a:p>
        </p:txBody>
      </p:sp>
      <p:sp>
        <p:nvSpPr>
          <p:cNvPr id="142" name="Shape 142"/>
          <p:cNvSpPr/>
          <p:nvPr/>
        </p:nvSpPr>
        <p:spPr>
          <a:xfrm>
            <a:off x="7374876" y="2117176"/>
            <a:ext cx="8056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1">
                    <a:hueOff val="273562"/>
                    <a:satOff val="2937"/>
                    <a:lumOff val="-22233"/>
                  </a:schemeClr>
                </a:solidFill>
              </a:defRPr>
            </a:lvl1pPr>
          </a:lstStyle>
          <a:p>
            <a:pPr/>
            <a:r>
              <a:t>CHAS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6168661" y="3479069"/>
            <a:ext cx="1948278" cy="837925"/>
            <a:chOff x="0" y="0"/>
            <a:chExt cx="1948277" cy="837923"/>
          </a:xfrm>
        </p:grpSpPr>
        <p:sp>
          <p:nvSpPr>
            <p:cNvPr id="143" name="Shape 143"/>
            <p:cNvSpPr/>
            <p:nvPr/>
          </p:nvSpPr>
          <p:spPr>
            <a:xfrm flipH="1">
              <a:off x="1558939" y="20940"/>
              <a:ext cx="381001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 flipH="1">
              <a:off x="1154049" y="28695"/>
              <a:ext cx="381001" cy="387033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 flipH="1">
              <a:off x="1182770" y="450892"/>
              <a:ext cx="381001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1567277" y="443527"/>
              <a:ext cx="381001" cy="387033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779470" y="10469"/>
              <a:ext cx="381001" cy="387033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 flipH="1">
              <a:off x="358204" y="18539"/>
              <a:ext cx="381001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0" y="0"/>
              <a:ext cx="381000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 flipH="1">
              <a:off x="8337" y="435287"/>
              <a:ext cx="381001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391514" y="440647"/>
              <a:ext cx="381001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 flipH="1">
              <a:off x="787807" y="445757"/>
              <a:ext cx="381001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508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59" name="Group 159"/>
          <p:cNvGrpSpPr/>
          <p:nvPr/>
        </p:nvGrpSpPr>
        <p:grpSpPr>
          <a:xfrm rot="16200000">
            <a:off x="6259498" y="2340496"/>
            <a:ext cx="1254998" cy="796535"/>
            <a:chOff x="0" y="0"/>
            <a:chExt cx="1254997" cy="796533"/>
          </a:xfrm>
        </p:grpSpPr>
        <p:sp>
          <p:nvSpPr>
            <p:cNvPr id="154" name="Shape 154"/>
            <p:cNvSpPr/>
            <p:nvPr/>
          </p:nvSpPr>
          <p:spPr>
            <a:xfrm flipH="1">
              <a:off x="399625" y="33380"/>
              <a:ext cx="444501" cy="75792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873997" y="0"/>
              <a:ext cx="381001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 flipH="1">
              <a:off x="870244" y="403592"/>
              <a:ext cx="381001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0" y="409502"/>
              <a:ext cx="381000" cy="387032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 flipH="1">
              <a:off x="5536" y="5200"/>
              <a:ext cx="381001" cy="387033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0" name="Shape 160"/>
          <p:cNvSpPr/>
          <p:nvPr/>
        </p:nvSpPr>
        <p:spPr>
          <a:xfrm>
            <a:off x="3266109" y="2057747"/>
            <a:ext cx="5438406" cy="505348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>
            <a:off x="5419983" y="1350756"/>
            <a:ext cx="11306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6.0m</a:t>
            </a:r>
          </a:p>
        </p:txBody>
      </p:sp>
      <p:sp>
        <p:nvSpPr>
          <p:cNvPr id="162" name="Shape 162"/>
          <p:cNvSpPr/>
          <p:nvPr/>
        </p:nvSpPr>
        <p:spPr>
          <a:xfrm>
            <a:off x="4257253" y="6102700"/>
            <a:ext cx="586433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6444670" y="6102700"/>
            <a:ext cx="586434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7126937" y="6102700"/>
            <a:ext cx="586434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7372360" y="2713952"/>
            <a:ext cx="586434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8052292" y="2683363"/>
            <a:ext cx="586433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4057660" y="2759563"/>
            <a:ext cx="586434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3377729" y="2759563"/>
            <a:ext cx="586433" cy="1108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231421" y="6597284"/>
            <a:ext cx="226091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Posters/boards</a:t>
            </a:r>
          </a:p>
        </p:txBody>
      </p:sp>
      <p:sp>
        <p:nvSpPr>
          <p:cNvPr id="171" name="Shape 171"/>
          <p:cNvSpPr/>
          <p:nvPr/>
        </p:nvSpPr>
        <p:spPr>
          <a:xfrm>
            <a:off x="3080308" y="6783185"/>
            <a:ext cx="805689" cy="1108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 rot="10800000">
            <a:off x="3442053" y="7416728"/>
            <a:ext cx="444501" cy="75792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4274043" y="7554388"/>
            <a:ext cx="87312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3473803" y="8722793"/>
            <a:ext cx="381001" cy="387032"/>
          </a:xfrm>
          <a:prstGeom prst="rect">
            <a:avLst/>
          </a:prstGeom>
          <a:blipFill>
            <a:blip r:embed="rId4"/>
          </a:blipFill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4274202" y="8675008"/>
            <a:ext cx="87280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Chair</a:t>
            </a:r>
          </a:p>
        </p:txBody>
      </p:sp>
      <p:sp>
        <p:nvSpPr>
          <p:cNvPr id="176" name="Shape 176"/>
          <p:cNvSpPr/>
          <p:nvPr/>
        </p:nvSpPr>
        <p:spPr>
          <a:xfrm>
            <a:off x="46687" y="150566"/>
            <a:ext cx="48651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Exhibition area layout</a:t>
            </a:r>
          </a:p>
        </p:txBody>
      </p:sp>
      <p:sp>
        <p:nvSpPr>
          <p:cNvPr id="177" name="Shape 177"/>
          <p:cNvSpPr/>
          <p:nvPr/>
        </p:nvSpPr>
        <p:spPr>
          <a:xfrm flipV="1">
            <a:off x="8556637" y="3171290"/>
            <a:ext cx="1" cy="121397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 w="med" len="med"/>
            <a:tailEnd type="arrow" w="med" len="med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8" name="Shape 178"/>
          <p:cNvSpPr/>
          <p:nvPr/>
        </p:nvSpPr>
        <p:spPr>
          <a:xfrm>
            <a:off x="8820723" y="3513591"/>
            <a:ext cx="1131859" cy="52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2.30m</a:t>
            </a:r>
          </a:p>
        </p:txBody>
      </p:sp>
      <p:sp>
        <p:nvSpPr>
          <p:cNvPr id="179" name="Shape 179"/>
          <p:cNvSpPr/>
          <p:nvPr/>
        </p:nvSpPr>
        <p:spPr>
          <a:xfrm>
            <a:off x="787304" y="2466463"/>
            <a:ext cx="114153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0" name="Shape 180"/>
          <p:cNvSpPr/>
          <p:nvPr/>
        </p:nvSpPr>
        <p:spPr>
          <a:xfrm flipV="1">
            <a:off x="788976" y="2451604"/>
            <a:ext cx="1" cy="26899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>
            <a:off x="802116" y="5148891"/>
            <a:ext cx="114153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12201010" y="2451604"/>
            <a:ext cx="1" cy="268992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Shape 183"/>
          <p:cNvSpPr/>
          <p:nvPr/>
        </p:nvSpPr>
        <p:spPr>
          <a:xfrm rot="10800000">
            <a:off x="11369461" y="4430438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11702884" y="4803732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11374232" y="4803732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 rot="10800000">
            <a:off x="3313128" y="2809757"/>
            <a:ext cx="622790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3635340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3306689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6365886" y="2480438"/>
            <a:ext cx="2075967" cy="157673"/>
          </a:xfrm>
          <a:prstGeom prst="rect">
            <a:avLst/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796583" y="4596846"/>
            <a:ext cx="2075967" cy="52937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8384983" y="1912414"/>
            <a:ext cx="840767" cy="52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HPB</a:t>
            </a:r>
          </a:p>
        </p:txBody>
      </p:sp>
      <p:sp>
        <p:nvSpPr>
          <p:cNvPr id="192" name="Shape 192"/>
          <p:cNvSpPr/>
          <p:nvPr/>
        </p:nvSpPr>
        <p:spPr>
          <a:xfrm>
            <a:off x="817271" y="4155372"/>
            <a:ext cx="1910409" cy="45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Goodie bags</a:t>
            </a:r>
          </a:p>
        </p:txBody>
      </p:sp>
      <p:sp>
        <p:nvSpPr>
          <p:cNvPr id="193" name="Shape 193"/>
          <p:cNvSpPr/>
          <p:nvPr/>
        </p:nvSpPr>
        <p:spPr>
          <a:xfrm rot="10800000">
            <a:off x="4440645" y="2809757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762858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4434206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 rot="10800000">
            <a:off x="5638662" y="2809757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5975793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5652984" y="2461841"/>
            <a:ext cx="311395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" name="Shape 199"/>
          <p:cNvSpPr/>
          <p:nvPr/>
        </p:nvSpPr>
        <p:spPr>
          <a:xfrm rot="10800000">
            <a:off x="10183268" y="4428537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10516690" y="4801832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10188039" y="4801832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2" name="Shape 202"/>
          <p:cNvSpPr/>
          <p:nvPr/>
        </p:nvSpPr>
        <p:spPr>
          <a:xfrm rot="10800000">
            <a:off x="9001845" y="4426489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9335268" y="4799783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9006616" y="4799783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 rot="10800000">
            <a:off x="2139504" y="2809757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2461717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2133065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 rot="10800000">
            <a:off x="7847776" y="4432501"/>
            <a:ext cx="622790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8181199" y="4805795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7852547" y="4805795"/>
            <a:ext cx="311395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341933" y="1926550"/>
            <a:ext cx="820215" cy="52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NKF</a:t>
            </a:r>
          </a:p>
        </p:txBody>
      </p:sp>
      <p:sp>
        <p:nvSpPr>
          <p:cNvPr id="212" name="Shape 212"/>
          <p:cNvSpPr/>
          <p:nvPr/>
        </p:nvSpPr>
        <p:spPr>
          <a:xfrm>
            <a:off x="9914496" y="5138511"/>
            <a:ext cx="1027978" cy="52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ABLE</a:t>
            </a:r>
          </a:p>
        </p:txBody>
      </p:sp>
      <p:sp>
        <p:nvSpPr>
          <p:cNvPr id="213" name="Shape 213"/>
          <p:cNvSpPr/>
          <p:nvPr/>
        </p:nvSpPr>
        <p:spPr>
          <a:xfrm>
            <a:off x="5455452" y="1947472"/>
            <a:ext cx="873126" cy="52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ADES</a:t>
            </a:r>
          </a:p>
        </p:txBody>
      </p:sp>
      <p:sp>
        <p:nvSpPr>
          <p:cNvPr id="214" name="Shape 214"/>
          <p:cNvSpPr/>
          <p:nvPr/>
        </p:nvSpPr>
        <p:spPr>
          <a:xfrm>
            <a:off x="3037854" y="1912414"/>
            <a:ext cx="1173338" cy="52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Dental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955806" y="5139667"/>
            <a:ext cx="861693" cy="52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ADA</a:t>
            </a:r>
          </a:p>
        </p:txBody>
      </p:sp>
      <p:sp>
        <p:nvSpPr>
          <p:cNvPr id="216" name="Shape 216"/>
          <p:cNvSpPr/>
          <p:nvPr/>
        </p:nvSpPr>
        <p:spPr>
          <a:xfrm>
            <a:off x="1976629" y="1947472"/>
            <a:ext cx="799289" cy="52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SHF</a:t>
            </a:r>
          </a:p>
        </p:txBody>
      </p:sp>
      <p:sp>
        <p:nvSpPr>
          <p:cNvPr id="217" name="Shape 217"/>
          <p:cNvSpPr/>
          <p:nvPr/>
        </p:nvSpPr>
        <p:spPr>
          <a:xfrm>
            <a:off x="11140344" y="5138511"/>
            <a:ext cx="1076555" cy="52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Yakult</a:t>
            </a:r>
          </a:p>
        </p:txBody>
      </p:sp>
      <p:sp>
        <p:nvSpPr>
          <p:cNvPr id="218" name="Shape 218"/>
          <p:cNvSpPr/>
          <p:nvPr/>
        </p:nvSpPr>
        <p:spPr>
          <a:xfrm>
            <a:off x="3726337" y="5011045"/>
            <a:ext cx="2102114" cy="157827"/>
          </a:xfrm>
          <a:prstGeom prst="rect">
            <a:avLst/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 rot="10800000">
            <a:off x="2941003" y="4438513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3274426" y="4811807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2945774" y="4811807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2" name="Shape 222"/>
          <p:cNvSpPr/>
          <p:nvPr/>
        </p:nvSpPr>
        <p:spPr>
          <a:xfrm rot="10800000">
            <a:off x="8493972" y="2809757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8831103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8508293" y="246184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5" name="Shape 225"/>
          <p:cNvSpPr/>
          <p:nvPr/>
        </p:nvSpPr>
        <p:spPr>
          <a:xfrm>
            <a:off x="9310630" y="2480438"/>
            <a:ext cx="2399439" cy="157827"/>
          </a:xfrm>
          <a:prstGeom prst="rect">
            <a:avLst/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2832015" y="5138511"/>
            <a:ext cx="840767" cy="52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HPB</a:t>
            </a:r>
          </a:p>
        </p:txBody>
      </p:sp>
      <p:sp>
        <p:nvSpPr>
          <p:cNvPr id="227" name="Shape 227"/>
          <p:cNvSpPr/>
          <p:nvPr/>
        </p:nvSpPr>
        <p:spPr>
          <a:xfrm>
            <a:off x="6550609" y="5117901"/>
            <a:ext cx="2187488" cy="52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YHAP</a:t>
            </a:r>
          </a:p>
        </p:txBody>
      </p:sp>
      <p:sp>
        <p:nvSpPr>
          <p:cNvPr id="228" name="Shape 228"/>
          <p:cNvSpPr/>
          <p:nvPr/>
        </p:nvSpPr>
        <p:spPr>
          <a:xfrm rot="10800000">
            <a:off x="6636002" y="4438513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6969425" y="4811807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6640773" y="4811807"/>
            <a:ext cx="311396" cy="316326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 flipV="1">
            <a:off x="7395488" y="2634855"/>
            <a:ext cx="1" cy="176870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 w="med" len="med"/>
            <a:tailEnd type="arrow" w="med" len="med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>
            <a:off x="6200305" y="3376026"/>
            <a:ext cx="1131859" cy="52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3.40m</a:t>
            </a:r>
          </a:p>
        </p:txBody>
      </p:sp>
      <p:sp>
        <p:nvSpPr>
          <p:cNvPr id="233" name="Shape 233"/>
          <p:cNvSpPr/>
          <p:nvPr/>
        </p:nvSpPr>
        <p:spPr>
          <a:xfrm flipV="1">
            <a:off x="8532055" y="4631380"/>
            <a:ext cx="4151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 w="med" len="med"/>
            <a:tailEnd type="arrow" w="med" len="med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 flipV="1">
            <a:off x="5124915" y="2859256"/>
            <a:ext cx="4151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 w="med" len="med"/>
            <a:tailEnd type="arrow" w="med" len="med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" name="Shape 235"/>
          <p:cNvSpPr/>
          <p:nvPr/>
        </p:nvSpPr>
        <p:spPr>
          <a:xfrm rot="10800000">
            <a:off x="959331" y="2826167"/>
            <a:ext cx="622791" cy="363295"/>
          </a:xfrm>
          <a:prstGeom prst="rect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1281544" y="247825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952892" y="2478251"/>
            <a:ext cx="311396" cy="316325"/>
          </a:xfrm>
          <a:prstGeom prst="rect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871082" y="1947472"/>
            <a:ext cx="799289" cy="52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300"/>
            </a:lvl1pPr>
          </a:lstStyle>
          <a:p>
            <a:pPr/>
            <a:r>
              <a:t>PAS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