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1" r:id="rId2"/>
    <p:sldId id="302" r:id="rId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ED"/>
    <a:srgbClr val="F2F2E6"/>
    <a:srgbClr val="343233"/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932" autoAdjust="0"/>
  </p:normalViewPr>
  <p:slideViewPr>
    <p:cSldViewPr>
      <p:cViewPr varScale="1">
        <p:scale>
          <a:sx n="120" d="100"/>
          <a:sy n="120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809497-6AB4-490F-A1EB-BB98A63A9692}" type="datetimeFigureOut">
              <a:rPr lang="zh-CN" altLang="en-US"/>
              <a:pPr>
                <a:defRPr/>
              </a:pPr>
              <a:t>2016.12.22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B87CF8-2563-41F3-A4D2-D1E1F1E126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第二模态与</a:t>
            </a:r>
            <a:r>
              <a:rPr lang="en-US" altLang="zh-CN" smtClean="0"/>
              <a:t>SOI</a:t>
            </a:r>
            <a:r>
              <a:rPr lang="zh-CN" altLang="en-US" smtClean="0"/>
              <a:t>的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南方涛动指数出现持续性的负值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该年有厄尔尼诺现象。相反地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如果南方涛动指数出现持续性的正值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该年有反厄尔尼诺现象也就是拉尼娜现象。</a:t>
            </a:r>
            <a:endParaRPr lang="en-US" altLang="zh-CN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7BB1B-8817-479B-A810-BE2DFB3C7306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326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第二模态与</a:t>
            </a:r>
            <a:r>
              <a:rPr lang="en-US" altLang="zh-CN" smtClean="0"/>
              <a:t>SOI</a:t>
            </a:r>
            <a:r>
              <a:rPr lang="zh-CN" altLang="en-US" smtClean="0"/>
              <a:t>的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南方涛动指数出现持续性的负值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该年有厄尔尼诺现象。相反地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如果南方涛动指数出现持续性的正值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该年有反厄尔尼诺现象也就是拉尼娜现象。</a:t>
            </a:r>
            <a:endParaRPr lang="en-US" altLang="zh-CN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7BB1B-8817-479B-A810-BE2DFB3C7306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702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291F1-FAA3-4571-9FB3-205F12A01E90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CC232-0F81-4E49-A17D-EF5952942C66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51655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0977-0FD6-4428-B5C9-1300CE88E713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C5094-E0F3-4AB0-8D9D-BA4FC00DE719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3838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E7DAD-86B0-4AED-AFA9-7FF4151F8B4E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C0D11-806C-49CF-AF80-9CAD6A3DA722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7800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E155E-08EF-4199-9B86-FC069CF127C4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17753-713C-4B36-A828-62EFBAE4F660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306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992B8-72AD-40C1-A7C9-472CCE637849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5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A9AFF-867F-4568-B026-04CF54E44005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7598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4E07F-C458-49D4-83F6-EDFF7211E467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F0AC8-F648-4285-B5BC-0FAA4AEAB1B6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53267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2EDF-EFAB-479B-B0F8-3913D106E2DF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8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5FD92-7574-4705-80CE-75B689E5F1ED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9849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F50E4-35CE-4239-A7D8-2F6C604E99C2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4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3BDCD-D946-4B4A-93FA-A8BAFAA91A8D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5645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 noChangeArrowheads="1"/>
          </p:cNvSpPr>
          <p:nvPr>
            <p:ph type="dt" sz="half" idx="10"/>
          </p:nvPr>
        </p:nvSpPr>
        <p:spPr>
          <a:xfrm>
            <a:off x="6660232" y="6356350"/>
            <a:ext cx="2133600" cy="365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B03CB-3B41-4C11-A998-890610DC5D84}" type="datetimeFigureOut">
              <a:rPr lang="es-ES" altLang="zh-CN" smtClean="0"/>
              <a:pPr>
                <a:defRPr/>
              </a:pPr>
              <a:t>22/12/2016</a:t>
            </a:fld>
            <a:endParaRPr lang="es-ES" altLang="zh-CN" dirty="0"/>
          </a:p>
        </p:txBody>
      </p:sp>
      <p:sp>
        <p:nvSpPr>
          <p:cNvPr id="3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597352"/>
            <a:ext cx="2133600" cy="365125"/>
          </a:xfr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fld id="{E7D54766-4DB6-426F-8644-C745B1601AD7}" type="slidenum">
              <a:rPr lang="es-E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41282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532EE-DFC4-4890-BF12-A3AEA4E27578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FADDB-6348-42A4-B7FA-E854602C646D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0288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3 Marcador de fecha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A4E60-6EE2-47B4-9D15-DF57704C14C0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5 Marcador de número de diapositiva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6A8F3-37A9-4E3E-96B7-D9318E560BC5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65012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3 Marcador de fecha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B7B079-5461-4804-A5BC-57D6BBFED4A6}" type="datetimeFigureOut">
              <a:rPr lang="es-ES" altLang="zh-CN" smtClean="0"/>
              <a:pPr>
                <a:defRPr/>
              </a:pPr>
              <a:t>22/12/2016</a:t>
            </a:fld>
            <a:endParaRPr lang="es-ES" altLang="zh-CN"/>
          </a:p>
        </p:txBody>
      </p:sp>
      <p:sp>
        <p:nvSpPr>
          <p:cNvPr id="1029" name="4 Marcador de pie de página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5 Marcador de número de diapositiva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7F7D114-8A00-44CA-A771-485F596F3350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5317110"/>
            <a:ext cx="9144000" cy="1368152"/>
          </a:xfrm>
          <a:prstGeom prst="rect">
            <a:avLst/>
          </a:prstGeom>
          <a:solidFill>
            <a:srgbClr val="F7F7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554" name="1 Título"/>
          <p:cNvSpPr txBox="1">
            <a:spLocks noChangeArrowheads="1"/>
          </p:cNvSpPr>
          <p:nvPr/>
        </p:nvSpPr>
        <p:spPr bwMode="auto">
          <a:xfrm>
            <a:off x="299040" y="91425"/>
            <a:ext cx="5154216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5763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滞后效应</a:t>
            </a:r>
            <a:r>
              <a:rPr lang="en-US" altLang="zh-CN" sz="4000" b="1" dirty="0" smtClean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4000" b="1" dirty="0" smtClean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区域对比</a:t>
            </a:r>
            <a:endParaRPr lang="es-HN" altLang="en-US" sz="4000" b="1" dirty="0">
              <a:solidFill>
                <a:srgbClr val="7F7F7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1 Título"/>
          <p:cNvSpPr txBox="1">
            <a:spLocks noChangeArrowheads="1"/>
          </p:cNvSpPr>
          <p:nvPr/>
        </p:nvSpPr>
        <p:spPr bwMode="auto">
          <a:xfrm>
            <a:off x="5436096" y="115888"/>
            <a:ext cx="38830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5763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Delay Neural Network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96" r="2939" b="9856"/>
          <a:stretch/>
        </p:blipFill>
        <p:spPr>
          <a:xfrm>
            <a:off x="4716016" y="2276872"/>
            <a:ext cx="4320480" cy="25922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8" y="1700808"/>
            <a:ext cx="4666846" cy="374689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>
            <a:off x="2051720" y="3573016"/>
            <a:ext cx="540060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5139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5301208"/>
            <a:ext cx="9144000" cy="1368152"/>
          </a:xfrm>
          <a:prstGeom prst="rect">
            <a:avLst/>
          </a:prstGeom>
          <a:solidFill>
            <a:srgbClr val="F7F7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4" name="1 Título"/>
          <p:cNvSpPr txBox="1">
            <a:spLocks noChangeArrowheads="1"/>
          </p:cNvSpPr>
          <p:nvPr/>
        </p:nvSpPr>
        <p:spPr bwMode="auto">
          <a:xfrm>
            <a:off x="299040" y="91425"/>
            <a:ext cx="5154216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5763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稳定性 </a:t>
            </a:r>
            <a:r>
              <a:rPr lang="en-US" altLang="zh-CN" sz="4000" b="1" dirty="0" smtClean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sz="4000" b="1" dirty="0" smtClean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延迟时间</a:t>
            </a:r>
            <a:endParaRPr lang="es-HN" altLang="en-US" sz="4000" b="1" dirty="0">
              <a:solidFill>
                <a:srgbClr val="7F7F7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1 Título"/>
          <p:cNvSpPr txBox="1">
            <a:spLocks noChangeArrowheads="1"/>
          </p:cNvSpPr>
          <p:nvPr/>
        </p:nvSpPr>
        <p:spPr bwMode="auto">
          <a:xfrm>
            <a:off x="5436096" y="115888"/>
            <a:ext cx="38830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5763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Delay Neural Network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38689"/>
              </p:ext>
            </p:extLst>
          </p:nvPr>
        </p:nvGraphicFramePr>
        <p:xfrm>
          <a:off x="457198" y="1412776"/>
          <a:ext cx="8229604" cy="247728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86455">
                  <a:extLst>
                    <a:ext uri="{9D8B030D-6E8A-4147-A177-3AD203B41FA5}">
                      <a16:colId xmlns:a16="http://schemas.microsoft.com/office/drawing/2014/main" val="3143264517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1866997831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1068900793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992619609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58733936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1327497318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3286007571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188862244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316610721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191931888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90933674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861045377"/>
                    </a:ext>
                  </a:extLst>
                </a:gridCol>
              </a:tblGrid>
              <a:tr h="14977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运行次数</a:t>
                      </a:r>
                      <a:endParaRPr lang="zh-CN" altLang="en-US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extLst>
                  <a:ext uri="{0D108BD9-81ED-4DB2-BD59-A6C34878D82A}">
                    <a16:rowId xmlns:a16="http://schemas.microsoft.com/office/drawing/2014/main" val="1293556470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最大测试集相关系数</a:t>
                      </a:r>
                      <a:r>
                        <a:rPr lang="zh-CN" altLang="en-US" sz="2300" u="none" strike="noStrike" kern="1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endParaRPr lang="en-US" altLang="zh-CN" sz="2300" u="none" strike="noStrike" kern="12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2300" u="none" strike="noStrike" kern="1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delay </a:t>
                      </a:r>
                      <a:r>
                        <a:rPr lang="en-US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extLst>
                  <a:ext uri="{0D108BD9-81ED-4DB2-BD59-A6C34878D82A}">
                    <a16:rowId xmlns:a16="http://schemas.microsoft.com/office/drawing/2014/main" val="1591107320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最大全集集相关系数</a:t>
                      </a:r>
                      <a:r>
                        <a:rPr lang="zh-CN" altLang="en-US" sz="2300" u="none" strike="noStrike" kern="1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endParaRPr lang="en-US" altLang="zh-CN" sz="2300" u="none" strike="noStrike" kern="12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2300" u="none" strike="noStrike" kern="1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delay </a:t>
                      </a:r>
                      <a:r>
                        <a:rPr lang="en-US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extLst>
                  <a:ext uri="{0D108BD9-81ED-4DB2-BD59-A6C34878D82A}">
                    <a16:rowId xmlns:a16="http://schemas.microsoft.com/office/drawing/2014/main" val="188940674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85474"/>
              </p:ext>
            </p:extLst>
          </p:nvPr>
        </p:nvGraphicFramePr>
        <p:xfrm>
          <a:off x="447015" y="4509120"/>
          <a:ext cx="8229604" cy="177624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86455">
                  <a:extLst>
                    <a:ext uri="{9D8B030D-6E8A-4147-A177-3AD203B41FA5}">
                      <a16:colId xmlns:a16="http://schemas.microsoft.com/office/drawing/2014/main" val="2631095066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2498480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58392453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1543579441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74579067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3570359371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3976611138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881812513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126030749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61156958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1459911373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3192549250"/>
                    </a:ext>
                  </a:extLst>
                </a:gridCol>
              </a:tblGrid>
              <a:tr h="14977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运行次数</a:t>
                      </a:r>
                      <a:endParaRPr lang="zh-CN" altLang="en-US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extLst>
                  <a:ext uri="{0D108BD9-81ED-4DB2-BD59-A6C34878D82A}">
                    <a16:rowId xmlns:a16="http://schemas.microsoft.com/office/drawing/2014/main" val="4218755342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最小测试集误差</a:t>
                      </a:r>
                      <a:r>
                        <a:rPr lang="zh-CN" altLang="en-US" sz="2300" u="none" strike="noStrike" kern="1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2300" u="none" strike="noStrike" kern="1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delay </a:t>
                      </a:r>
                      <a:r>
                        <a:rPr lang="en-US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extLst>
                  <a:ext uri="{0D108BD9-81ED-4DB2-BD59-A6C34878D82A}">
                    <a16:rowId xmlns:a16="http://schemas.microsoft.com/office/drawing/2014/main" val="2857129754"/>
                  </a:ext>
                </a:extLst>
              </a:tr>
              <a:tr h="14977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最小全集集误差的</a:t>
                      </a:r>
                      <a:r>
                        <a:rPr lang="en-US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delay week</a:t>
                      </a:r>
                      <a:endParaRPr lang="en-US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300" u="none" strike="noStrike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300" u="none" strike="noStrike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3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83" marR="7883" marT="7883" marB="0" anchor="ctr"/>
                </a:tc>
                <a:extLst>
                  <a:ext uri="{0D108BD9-81ED-4DB2-BD59-A6C34878D82A}">
                    <a16:rowId xmlns:a16="http://schemas.microsoft.com/office/drawing/2014/main" val="150337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51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a de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s-E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s-E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5535</TotalTime>
  <Pages>0</Pages>
  <Words>189</Words>
  <Characters>0</Characters>
  <Application>Microsoft Office PowerPoint</Application>
  <DocSecurity>0</DocSecurity>
  <PresentationFormat>全屏显示(4:3)</PresentationFormat>
  <Lines>0</Lines>
  <Paragraphs>84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Arial</vt:lpstr>
      <vt:lpstr>Calibri</vt:lpstr>
      <vt:lpstr>Times New Roman</vt:lpstr>
      <vt:lpstr>Tema de Office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Design</dc:creator>
  <cp:keywords/>
  <dc:description/>
  <cp:lastModifiedBy>梅杰</cp:lastModifiedBy>
  <cp:revision>266</cp:revision>
  <dcterms:created xsi:type="dcterms:W3CDTF">2010-05-18T15:49:44Z</dcterms:created>
  <dcterms:modified xsi:type="dcterms:W3CDTF">2016-12-22T14:57:03Z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