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C89EF96-8CEA-46FF-86C4-4CE0E76098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0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
    <Relationship Id="rId1" Type="http://schemas.openxmlformats.org/officeDocument/2006/relationships/slideMaster" Target="slideMasters/slideMaster1.xml"/>
	<Relationship Id="rId2" Type="http://schemas.openxmlformats.org/officeDocument/2006/relationships/notesMaster" Target="notesMasters/notesMaster1.xml"/>
    <Relationship Id="rId3" Type="http://schemas.openxmlformats.org/officeDocument/2006/relationships/presProps" Target="presProps.xml"/>
    <Relationship Id="rId4" Type="http://schemas.openxmlformats.org/officeDocument/2006/relationships/viewProps" Target="viewProps.xml"/>
    <Relationship Id="rId5" Type="http://schemas.openxmlformats.org/officeDocument/2006/relationships/theme" Target="theme/theme1.xml"/>
    <Relationship Id="rId6" Type="http://schemas.openxmlformats.org/officeDocument/2006/relationships/tableStyles" Target="tableStyles.xml"/>
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928303-E50F-4AE9-89F9-7C85A1D2568B}" type="datetimeFigureOut">
              <a:rPr lang="en-US" smtClean="0"/>
              <a:pPr/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7E0AC58-6CDC-4657-BDF5-C8E0F5424088}" type="slidenum">
              <a:rPr lang="en-US" smtClean="0"/>
              <a:pPr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790-2632-4B6C-A4DB-883AD4F2DA56}" type="datetimeFigureOut">
              <a:rPr lang="en-US" smtClean="0"/>
              <a:pPr/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7F59-1DD9-415D-B730-A1D9ED26998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790-2632-4B6C-A4DB-883AD4F2DA56}" type="datetimeFigureOut">
              <a:rPr lang="en-US" smtClean="0"/>
              <a:pPr/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7F59-1DD9-415D-B730-A1D9ED26998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790-2632-4B6C-A4DB-883AD4F2DA56}" type="datetimeFigureOut">
              <a:rPr lang="en-US" smtClean="0"/>
              <a:pPr/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7F59-1DD9-415D-B730-A1D9ED26998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790-2632-4B6C-A4DB-883AD4F2DA56}" type="datetimeFigureOut">
              <a:rPr lang="en-US" smtClean="0"/>
              <a:pPr/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7F59-1DD9-415D-B730-A1D9ED26998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790-2632-4B6C-A4DB-883AD4F2DA56}" type="datetimeFigureOut">
              <a:rPr lang="en-US" smtClean="0"/>
              <a:pPr/>
            </a:fld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7F59-1DD9-415D-B730-A1D9ED26998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790-2632-4B6C-A4DB-883AD4F2DA56}" type="datetimeFigureOut">
              <a:rPr lang="en-US" smtClean="0"/>
              <a:pPr/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7F59-1DD9-415D-B730-A1D9ED26998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790-2632-4B6C-A4DB-883AD4F2DA56}" type="datetimeFigureOut">
              <a:rPr lang="en-US" smtClean="0"/>
              <a:pPr/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7F59-1DD9-415D-B730-A1D9ED26998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790-2632-4B6C-A4DB-883AD4F2DA56}" type="datetimeFigureOut">
              <a:rPr lang="en-US" smtClean="0"/>
              <a:pPr/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7F59-1DD9-415D-B730-A1D9ED26998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790-2632-4B6C-A4DB-883AD4F2DA56}" type="datetimeFigureOut">
              <a:rPr lang="en-US" smtClean="0"/>
              <a:pPr/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7F59-1DD9-415D-B730-A1D9ED26998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  <p:timing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D790-2632-4B6C-A4DB-883AD4F2DA56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87F59-1DD9-415D-B730-A1D9ED269989}" type="slidenum">
              <a:rPr lang="en-US" smtClean="0"/>
              <a:pPr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rtl="0" latinLnBrk="0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latinLnBrk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latinLnBrk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latinLnBrk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latinLnBrk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latinLnBrk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ctr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Initial Report</a:t>
            </a:r>
            <a:endParaRPr lang="en-US" dirty="0"/>
          </a:p>
        </p:txBody>
      </p:sp>
      <p:sp>
        <p:nvSpPr>
          <p:cNvPr id="3" name="TextBox 2"/>
          <p:cNvSpPr>
            <a:spLocks noGrp="1"/>
          </p:cNvSpPr>
          <p:nvPr>
            <p:ph type="subTitle" idx="1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Initial Demographics of Networked Gameplay - University of OsloLast Modified: 04/29/2016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5.  What hand do you use the computer mouse with?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Left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Right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98%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endParaRPr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5.  What hand do you use the computer mouse with?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1.98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0.02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0.14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6.  Do you have corrective lenses?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13%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46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87%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endParaRPr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6.  Do you have corrective lenses?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1.87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0.12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0.34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7.  Are you wearing them now?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endParaRPr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7.  Are you wearing them now?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1.00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0.00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0.00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8.  Do you have any visual impairments (such as color blindness)?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96%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endParaRPr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8.  Do you have any visual impairments (such as color blindness)?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1.96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0.04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0.19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9.  Rate your ability as a computer gamer: (1 = Low Ability, 5 = High Ability)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9%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49%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34%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endParaRPr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9.  Rate your ability as a computer gamer: (1 = Low Ability, 5 = High Ability)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4.08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0.84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0.92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1.  User Number (*For Official Use Only)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296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Text Response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99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06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007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04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09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08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05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35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36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38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39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37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45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46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44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49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48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47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10.  Rate your ability as a gamer on a PC/Mac: (1 = Low Ability, 5 = High Ability)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8%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27%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33%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31%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endParaRPr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10.  Rate your ability as a gamer on a PC/Mac: (1 = Low Ability, 5 = High Ability)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3.83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1.05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1.02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52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11.  Rate your ability with playing multiplayer network games: (1 = Low Ability, 5 = High Ability)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11%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15%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45%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26%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endParaRPr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11.  Rate your ability with playing multiplayer network games: (1 = Low Ability, 5 = High Ability)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3.83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1.03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1.01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12.  Select all the game types you are experienced with: (Multiple choices may be selected)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First Person Shooter (FPS)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81%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Real Time Strategy (RTS)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60%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Massive Multiplayer Online (MMO)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77%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Turn-Based games (any)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39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74%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Puzzle games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60%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Point and click adventure games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60%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Multiplayer Online Battle Arena (MOBA)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45%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Racing games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55%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Sports games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42%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Other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19%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12.  Select all the game types you are experienced with: (Multiple choices may be selected)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296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Other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RPG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Action RPG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Simulation games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platformers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Grand Strategy Games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Platforming Games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Fighting games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Fighting games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rpg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Rhythm games, platformer, RPG, 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12.  Select all the game types you are experienced with: (Multiple choices may be selected)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13.  How many hours a week, on average, do you spend playing video games?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Less than 1 hour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8%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 to 5 hours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19%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 to 10 hours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17%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11 to 15 hours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15%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16 to 20 hours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26%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More than 20 hours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15%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endParaRPr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13.  How many hours a week, on average, do you spend playing video games?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3.79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2.48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1.57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14.  Do you play a musical instrument or sing?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37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70%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endParaRPr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1.  User Number (*For Official Use Only)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54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14.  Do you play a musical instrument or sing?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1.70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0.21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0.46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15.  How often do you play or sing?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Less than once a week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31%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Once a week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25%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2-3 times a week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31%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4-6 times a week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Daily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13%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endParaRPr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15.  How often do you play or sing?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2.38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1.72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1.31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16.  How many hours per day do you use a PC/Mac with a mouse?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Less than 1 hour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 to 5 hours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15%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 to 11 hours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40%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12 to 17 hours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15%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More than 18 hours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25%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endParaRPr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16.  How many hours per day do you use a PC/Mac with a mouse?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3.38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1.39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1.18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17.  Are you a digital artist?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34%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66%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endParaRPr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17.  Are you a digital artist?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1.66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0.23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0.48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18.  How often do you practice digital artwork?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Never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Once a week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28%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2-3 times a week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39%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4-6 times a week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17%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Daily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17%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endParaRPr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18.  How often do you practice digital artwork?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3.22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1.12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1.06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19.  What is your field of study? (Multiple choices may be selected)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Mechanical Engineering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Biology and Biotechnology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Robotics Engineering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Biomedical Engineering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Electrical and Computer Engineering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8%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Computer Science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51%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Interactive Media and Game Development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34%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Chemical Engineering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Civil Engineering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Other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2.  Age: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296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Text Response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36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36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19.  What is your field of study? (Multiple choices may be selected)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296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Other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3D artist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Interaction design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Programming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Game Design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3D-Graphics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interactiv design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Mobile App development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Interaction Design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mobile development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3D Graphics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Marketing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economics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E-business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3d graphics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3D-Graphics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19.  What is your field of study? (Multiple choices may be selected)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20.  Which finger do you use for selection with a mouse.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Thumb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Index Finger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49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92%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Middle Finger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Ring Finger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Pinky Finger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endParaRPr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20.  Which finger do you use for selection with a mouse.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2.15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0.32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0.57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2.  Age: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3.  Gender: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Male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85%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Female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15%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Other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endParaRPr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3.  Gender: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1.15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0.13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0.36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4.  Are you left or right handed?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Left Handed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19%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Right Handed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75%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Both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endParaRPr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4.  Are you left or right handed?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1.87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0.23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0.48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28</Words>
  <Application>Microsoft Office PowerPoint</Application>
  <PresentationFormat>Custom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This could be the title</vt:lpstr>
      <vt:lpstr>This has a table</vt:lpstr>
      <vt:lpstr>Just the text</vt:lpstr>
    </vt:vector>
  </TitlesOfParts>
  <Company>Qualtrics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Trevor Florence</dc:creator>
  <cp:lastModifiedBy>Trevor Florence</cp:lastModifiedBy>
  <cp:revision>11</cp:revision>
  <dcterms:created xsi:type="dcterms:W3CDTF">2007-01-11T16:51:25Z</dcterms:created>
  <dcterms:modified xsi:type="dcterms:W3CDTF">2007-01-11T20:45:56Z</dcterms:modified>
</cp:coreProperties>
</file>