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82357-E496-49AD-B2CE-1909628F65F1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4E9E-0497-4ADA-90F1-212E1EFEF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0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sn_temp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DBC8E72-93AC-4594-9053-A09D2D5B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ewewewe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666470-A384-4A5D-B09A-784C59B517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wewewewe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75285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62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Tw Cen MT</vt:lpstr>
      <vt:lpstr>水滴</vt:lpstr>
      <vt:lpstr>ewewewe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gsy</dc:creator>
  <cp:lastModifiedBy>gsy</cp:lastModifiedBy>
  <cp:revision>5</cp:revision>
  <dcterms:created xsi:type="dcterms:W3CDTF">2017-07-15T05:32:39Z</dcterms:created>
  <dcterms:modified xsi:type="dcterms:W3CDTF">2017-07-15T06:34:42Z</dcterms:modified>
</cp:coreProperties>
</file>