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4009" r:id="rId1"/>
  </p:sldMasterIdLst>
  <p:notesMasterIdLst>
    <p:notesMasterId r:id="rId19"/>
  </p:notesMasterIdLst>
  <p:handoutMasterIdLst>
    <p:handoutMasterId r:id="rId20"/>
  </p:handoutMasterIdLst>
  <p:sldIdLst>
    <p:sldId id="516" r:id="rId2"/>
    <p:sldId id="522" r:id="rId3"/>
    <p:sldId id="531" r:id="rId4"/>
    <p:sldId id="533" r:id="rId5"/>
    <p:sldId id="508" r:id="rId6"/>
    <p:sldId id="537" r:id="rId7"/>
    <p:sldId id="530" r:id="rId8"/>
    <p:sldId id="538" r:id="rId9"/>
    <p:sldId id="524" r:id="rId10"/>
    <p:sldId id="506" r:id="rId11"/>
    <p:sldId id="534" r:id="rId12"/>
    <p:sldId id="486" r:id="rId13"/>
    <p:sldId id="504" r:id="rId14"/>
    <p:sldId id="526" r:id="rId15"/>
    <p:sldId id="536" r:id="rId16"/>
    <p:sldId id="527" r:id="rId17"/>
    <p:sldId id="529" r:id="rId18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241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99"/>
    <a:srgbClr val="0432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85"/>
    <p:restoredTop sz="85578"/>
  </p:normalViewPr>
  <p:slideViewPr>
    <p:cSldViewPr snapToGrid="0" showGuides="1">
      <p:cViewPr varScale="1">
        <p:scale>
          <a:sx n="109" d="100"/>
          <a:sy n="109" d="100"/>
        </p:scale>
        <p:origin x="2032" y="176"/>
      </p:cViewPr>
      <p:guideLst>
        <p:guide orient="horz" pos="2376"/>
        <p:guide pos="24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3D367EA3-C5EC-5D4B-A11A-F7F27354B8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39505CA1-855E-2A4A-9045-A17047179F8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6" name="Rectangle 4">
            <a:extLst>
              <a:ext uri="{FF2B5EF4-FFF2-40B4-BE49-F238E27FC236}">
                <a16:creationId xmlns:a16="http://schemas.microsoft.com/office/drawing/2014/main" id="{C91719FD-2822-D246-A4CC-1EC4F659F8D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1077" name="Rectangle 5">
            <a:extLst>
              <a:ext uri="{FF2B5EF4-FFF2-40B4-BE49-F238E27FC236}">
                <a16:creationId xmlns:a16="http://schemas.microsoft.com/office/drawing/2014/main" id="{935795CC-07F9-C94D-B37C-A20F4856E55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9" tIns="45714" rIns="91429" bIns="45714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F90F28EF-6308-1849-A2D3-FA7744E2A9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6B876FE-8DCD-7341-9474-01349D40C3B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094C56C-2B7A-F348-A7EB-C5EDD31CD7D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F5EEB290-BB99-1341-AC8A-38AD0427C9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97F7267-ABBB-3A45-9024-6B96A78E32D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8E6AA923-7BA9-3A41-B11B-BB6977B30DA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D0DBFE3B-BA08-B04C-A931-9C9D588BFA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vert="horz" wrap="square" lIns="96649" tIns="48325" rIns="96649" bIns="48325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3AC41E1C-5B30-034B-A50C-A04C669F12B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245032AE-0A90-F34D-BCB7-AD3C29E42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D9DE4C5-0E97-7041-A629-627820CE8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99E6AE6-5D49-E042-9A60-FB3B6CA90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017E99-6516-EE48-9D47-F2A7EE4DCED7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8305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7D9FC2DB-DC29-5146-9DFE-A39D7FF36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D7D467C6-82A2-904B-9FFF-D7F0E092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achieve this goal, here are our course workload.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course load is not heavy.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have one HW assignment almost every two weeks. </a:t>
            </a:r>
          </a:p>
          <a:p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4E172AA-C303-B549-82C7-136D20C32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30DD52-D4AC-C242-8399-506E70DF3415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8507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>
            <a:extLst>
              <a:ext uri="{FF2B5EF4-FFF2-40B4-BE49-F238E27FC236}">
                <a16:creationId xmlns:a16="http://schemas.microsoft.com/office/drawing/2014/main" id="{7D9FC2DB-DC29-5146-9DFE-A39D7FF360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Notes Placeholder 2">
            <a:extLst>
              <a:ext uri="{FF2B5EF4-FFF2-40B4-BE49-F238E27FC236}">
                <a16:creationId xmlns:a16="http://schemas.microsoft.com/office/drawing/2014/main" id="{D7D467C6-82A2-904B-9FFF-D7F0E092B2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 achieve this goal, here are our course workload. 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This course load is not heavy.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we have one HW assignment almost every two weeks. 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42200 30365-LE1 TR 1:30p - 2:45p 47 Tue 02/27 08:00p - 09:30p WTHR 172 151 77</a:t>
            </a:r>
          </a:p>
          <a:p>
            <a:endParaRPr lang="en-US" altLang="en-US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1747" name="Slide Number Placeholder 3">
            <a:extLst>
              <a:ext uri="{FF2B5EF4-FFF2-40B4-BE49-F238E27FC236}">
                <a16:creationId xmlns:a16="http://schemas.microsoft.com/office/drawing/2014/main" id="{F4E172AA-C303-B549-82C7-136D20C32F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830DD52-D4AC-C242-8399-506E70DF3415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751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B90E557A-4745-7C47-8036-C20615D4BF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0538A96F-D16C-4A44-B7B2-AE2CA91E6E6A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A25A0415-8EA0-5C40-A061-01762C8722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AA17283-F3DA-0B43-A45A-98DCE760CC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Lectures will be uploaded to course website or carmen.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Announcement and schedule update  (check them regularly)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  In most cases, I will remind you in class or via emails.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Submission folders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You will not use it now. They are used for your projects. Later, we will give you the instructions on project submission.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NO late turn in.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  unless it is pre-approved.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The due time of each homework is before the class on the due date.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will publish the solution on the due date.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This is why late turn-in can’t get credits.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  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We do not have make-up exams.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So if the time conflicts, (it should not. They are in-class exams), please let me know in advance. </a:t>
            </a:r>
          </a:p>
          <a:p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Of course, no misconduct. 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Here, I want to emphasize one thing.  Obtaining solutions or project codes online, or from  previous students is also misconduct. </a:t>
            </a:r>
          </a:p>
        </p:txBody>
      </p:sp>
    </p:spTree>
    <p:extLst>
      <p:ext uri="{BB962C8B-B14F-4D97-AF65-F5344CB8AC3E}">
        <p14:creationId xmlns:p14="http://schemas.microsoft.com/office/powerpoint/2010/main" val="2749518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53881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1E01B061-36F7-BD4A-ACDF-F8A42773A2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13CF753D-68DC-644C-BE53-AF058B635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3483F7D8-8A6F-004D-9024-3026D7EF1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A1FB139-A64E-B04F-9FF2-022970FF9DE7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8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short answer: Internet.</a:t>
            </a:r>
          </a:p>
          <a:p>
            <a:endParaRPr lang="en-US" dirty="0"/>
          </a:p>
          <a:p>
            <a:r>
              <a:rPr lang="en-US" dirty="0"/>
              <a:t>+ Use Internet as the showcase of computer networks </a:t>
            </a:r>
          </a:p>
          <a:p>
            <a:r>
              <a:rPr lang="en-US" dirty="0"/>
              <a:t>+ explain in more details with its uniqueness (largest invented by human, ONE Internet, machine-to-machine data communication)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Internet</a:t>
            </a:r>
            <a:r>
              <a:rPr lang="en-US" dirty="0"/>
              <a:t>: networks for computers</a:t>
            </a:r>
          </a:p>
          <a:p>
            <a:pPr lvl="1"/>
            <a:r>
              <a:rPr lang="en-US" dirty="0"/>
              <a:t>One of greatest inventions in the past 40 years</a:t>
            </a:r>
          </a:p>
          <a:p>
            <a:pPr lvl="1"/>
            <a:r>
              <a:rPr lang="en-US" dirty="0"/>
              <a:t>Get almost every computer (machine) connected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528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15+ year experience as users </a:t>
            </a:r>
          </a:p>
          <a:p>
            <a:r>
              <a:rPr lang="en-US" dirty="0"/>
              <a:t>+ Grew up as Internet is already everywhere… (in a cyber world)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History (1960s </a:t>
            </a:r>
            <a:r>
              <a:rPr lang="en-US" dirty="0">
                <a:sym typeface="Wingdings" pitchFamily="2" charset="2"/>
              </a:rPr>
              <a:t> 1983…)</a:t>
            </a:r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The first workable prototype of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Internet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 came in the late 1960s with the creation of ARPANET, or the Advanced Research Projects Agency Network. ... ARPANET adopted TCP/IP on January 1, 1983, and from there researchers began to assemble the “network of networks” that became the modern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ＭＳ Ｐゴシック" charset="0"/>
                <a:cs typeface="ＭＳ Ｐゴシック" charset="0"/>
              </a:rPr>
              <a:t>Internet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4640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3493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1757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>
            <a:extLst>
              <a:ext uri="{FF2B5EF4-FFF2-40B4-BE49-F238E27FC236}">
                <a16:creationId xmlns:a16="http://schemas.microsoft.com/office/drawing/2014/main" id="{E9922FB6-F8EC-B344-8346-B2A5545755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Notes Placeholder 2">
            <a:extLst>
              <a:ext uri="{FF2B5EF4-FFF2-40B4-BE49-F238E27FC236}">
                <a16:creationId xmlns:a16="http://schemas.microsoft.com/office/drawing/2014/main" id="{B76354A0-1B2D-2348-B656-9DE50770B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ea typeface="ＭＳ Ｐゴシック" panose="020B0600070205080204" pitchFamily="34" charset="-128"/>
            </a:endParaRPr>
          </a:p>
        </p:txBody>
      </p:sp>
      <p:sp>
        <p:nvSpPr>
          <p:cNvPr id="29699" name="Slide Number Placeholder 3">
            <a:extLst>
              <a:ext uri="{FF2B5EF4-FFF2-40B4-BE49-F238E27FC236}">
                <a16:creationId xmlns:a16="http://schemas.microsoft.com/office/drawing/2014/main" id="{77DAE198-1832-B34D-B20B-9915A95FC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97E8E3A-DF30-9948-9F65-13CA4E39107F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92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26A331B8-D46C-4543-A64E-84DDCF6675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0FCEC163-B6F3-6D43-81CA-A50F0C382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68AC0B22-4DBA-CF4D-B1B4-B029BBEFC3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D0ADAEC8-A52A-0244-AE20-B4FF6679CB2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314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C41E1C-5B30-034B-A50C-A04C669F12B9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66486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2009775" y="3081338"/>
            <a:ext cx="914400" cy="91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0E6F447-0C9B-6A4F-B1AC-5F4B03D8BD4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F3A929-33D4-D14D-A637-C181EE8B6776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CD91B04-C33F-7848-A568-A9453376C04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ECAA2B-43F4-0C40-A266-4636430CDD4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6A80C-DBEA-6644-97F0-F6C1B1FEEAE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1643247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08104-0179-6F42-9EBE-87375DFB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AF15F-B562-214D-8EC4-4792177F051E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84E3A-827F-904F-ABCD-F8078CD2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5CCF-146B-4B4E-AF7F-1FC15EDE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CE5B61-D669-2E49-9D18-7AB8A12C48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06689530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06A24-EB23-524A-9A8A-3F28B52F4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3A162F-8455-5D48-9A44-385E2C8BFE43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892F9-E41C-104F-81BF-4316B3EFE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B644C-3A38-6A4F-9457-06E03200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0A6630-54F8-BA43-8139-495EEEBB334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2572483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4758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E593-6098-3144-98BE-870FDDAC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1FDDB1-0529-4841-B969-0A2D142CF037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CB839-497B-6C4C-B72E-B0CE80A90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8AA19-5DCB-2F48-AF79-08FB8CBD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DCA94-61A0-9A42-88E0-93C3B469A43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9637137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CEF16-B9AB-F54E-8756-B9D1E4416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F8C2A7-37AE-1E49-8275-B8EB0E23E0C2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2D9F5-590E-F040-9509-5ECB71C9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545CF-C8F2-9440-AD07-AEF7B24A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A4992C-4090-3E42-921E-B5ADC5E6F2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67722550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FB6F0442-7A8F-3846-8F8E-74C3D1DB7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8BEF6-FF1E-F34E-B924-5155C8DD3DFB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9C0638D-7C0A-D647-87F5-FB039E35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D1F63BA-E749-834A-98AA-97229124B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C83591-A211-B54D-BC83-5F3715DEED2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59950475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3F807C0-17B9-1940-A17E-EABAA662C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66E18C-3D41-C648-9E9A-D268DFC53331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A04BEE-6526-ED44-9B44-910E3453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4CEDAD6-6F41-6340-8A7F-4D63AD9F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6BED82-39B1-C547-B0D1-4C193E12E53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1071304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EEF4EA5-E39F-5D44-9CFF-FA9B3C89C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FEA264-72E1-8447-9CFD-BCF352D826B1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10AAF81-DDC9-0645-981E-BFFB2C51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44CAF82-8617-7C4D-9A16-4988DEE4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D55D6-4EC7-C04D-B6B4-54938357EEC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339120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B563C07-5D03-AE40-9852-C06A6D584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65015-B398-D540-A4B2-0488717A8019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5142DD7-3E3B-594B-979C-A5AE763E4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539CDFB-7C26-C444-8883-6CA051106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981F8-01D6-E441-8DDE-30DD3DA53A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309952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D0D638B-1BE4-3245-8DC9-E6024402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CE4C4F-C158-7B44-96B7-4E6DE1623D67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AFC40CD-426B-9E4F-BC8D-DF569C8F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270151-9A9B-2648-BEE0-8AFAFDA28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0E5BA1-7711-B147-A4A3-139FAEB4F7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119188350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884F30-4622-254B-83C4-90A1CA32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18CE4-5D1E-6A46-BF90-47A31B85A65B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3C42A0D-7C5D-2848-8664-8145C252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61D3A95-82C3-944E-8D27-82197500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08F34-0265-E541-B176-0424EA6B0D1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9413955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82E8DE1-3D05-6C47-A604-E6DE6D6D7D9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004A061-E886-7E49-9666-323ED7F6B3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5E29D-2600-8642-86C9-348B25F4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500E25-8A32-5248-8178-735A6D3C039D}" type="datetime1">
              <a:rPr lang="en-US" altLang="x-none" smtClean="0"/>
              <a:t>8/15/25</a:t>
            </a:fld>
            <a:endParaRPr lang="en-US" alt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97F16-CCCE-474E-A68F-CFE95CB44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44467-45CC-6847-8661-4A17697E3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83442A43-9369-0A4B-9E44-361F2B2909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39" r:id="rId1"/>
    <p:sldLayoutId id="2147484740" r:id="rId2"/>
    <p:sldLayoutId id="2147484741" r:id="rId3"/>
    <p:sldLayoutId id="2147484742" r:id="rId4"/>
    <p:sldLayoutId id="2147484743" r:id="rId5"/>
    <p:sldLayoutId id="2147484744" r:id="rId6"/>
    <p:sldLayoutId id="2147484745" r:id="rId7"/>
    <p:sldLayoutId id="2147484746" r:id="rId8"/>
    <p:sldLayoutId id="2147484747" r:id="rId9"/>
    <p:sldLayoutId id="2147484748" r:id="rId10"/>
    <p:sldLayoutId id="2147484749" r:id="rId11"/>
  </p:sldLayoutIdLst>
  <p:transition spd="slow"/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9"/>
          </a:solidFill>
          <a:latin typeface="+mj-lt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escope.com/courses/108065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mpuswire.com/p/G0BBE2336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cs422-ta@cs.purdue.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hyperlink" Target="https://shengqingxia.github.io/cs422.github.io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descope.com/courses/108065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cs422-ta@cs.purdue.edu" TargetMode="External"/><Relationship Id="rId4" Type="http://schemas.openxmlformats.org/officeDocument/2006/relationships/hyperlink" Target="https://campuswire.com/p/G0BBE2336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3.png"/><Relationship Id="rId5" Type="http://schemas.openxmlformats.org/officeDocument/2006/relationships/image" Target="../media/image16.png"/><Relationship Id="rId10" Type="http://schemas.openxmlformats.org/officeDocument/2006/relationships/image" Target="../media/image22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hengqingxia.github.io/cs422.github.i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C3C1E95F-7CF6-4E45-A8BB-6ED7304D4D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963" y="2693987"/>
            <a:ext cx="7772400" cy="147002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altLang="x-none" sz="5600" b="1" dirty="0">
                <a:ea typeface="ＭＳ Ｐゴシック" charset="-128"/>
              </a:rPr>
              <a:t>CS422: </a:t>
            </a:r>
            <a:br>
              <a:rPr lang="en-US" altLang="x-none" sz="5600" b="1" dirty="0">
                <a:ea typeface="ＭＳ Ｐゴシック" charset="-128"/>
              </a:rPr>
            </a:br>
            <a:r>
              <a:rPr lang="en-US" altLang="x-none" sz="5600" b="1" dirty="0">
                <a:ea typeface="ＭＳ Ｐゴシック" charset="-128"/>
              </a:rPr>
              <a:t>Computer Networks</a:t>
            </a:r>
            <a:endParaRPr lang="en-US" altLang="x-none" sz="5600" dirty="0">
              <a:ea typeface="ＭＳ Ｐゴシック" charset="-128"/>
            </a:endParaRPr>
          </a:p>
        </p:txBody>
      </p:sp>
      <p:sp>
        <p:nvSpPr>
          <p:cNvPr id="15362" name="Subtitle 2">
            <a:extLst>
              <a:ext uri="{FF2B5EF4-FFF2-40B4-BE49-F238E27FC236}">
                <a16:creationId xmlns:a16="http://schemas.microsoft.com/office/drawing/2014/main" id="{3C6CAB52-AD19-1F4A-8A27-7DE6AB737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057073"/>
            <a:ext cx="6400800" cy="1752600"/>
          </a:xfrm>
        </p:spPr>
        <p:txBody>
          <a:bodyPr/>
          <a:lstStyle/>
          <a:p>
            <a:endParaRPr lang="en-US" altLang="en-US" sz="3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3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Chunyi Peng + </a:t>
            </a:r>
            <a:r>
              <a:rPr lang="en-US" altLang="en-US" sz="3000" dirty="0" err="1">
                <a:solidFill>
                  <a:srgbClr val="FF0000"/>
                </a:solidFill>
                <a:ea typeface="ＭＳ Ｐゴシック" panose="020B0600070205080204" pitchFamily="34" charset="-128"/>
              </a:rPr>
              <a:t>Shengqing</a:t>
            </a:r>
            <a:r>
              <a:rPr lang="en-US" altLang="en-US" sz="30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Xia*</a:t>
            </a:r>
          </a:p>
          <a:p>
            <a:endParaRPr lang="en-US" altLang="en-US" sz="3000" dirty="0">
              <a:solidFill>
                <a:schemeClr val="tx1"/>
              </a:solidFill>
              <a:ea typeface="ＭＳ Ｐゴシック" panose="020B0600070205080204" pitchFamily="34" charset="-128"/>
            </a:endParaRPr>
          </a:p>
          <a:p>
            <a:r>
              <a:rPr lang="en-US" altLang="en-US" sz="3000" dirty="0">
                <a:solidFill>
                  <a:schemeClr val="tx1"/>
                </a:solidFill>
                <a:ea typeface="ＭＳ Ｐゴシック" panose="020B0600070205080204" pitchFamily="34" charset="-128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1941307771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C5C6C1D1-0E64-8646-9902-08DE79BF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Topics (Tentative)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8C98CD4A-E412-7C47-9ADD-5058359AE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792308" cy="5181600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Chapter 1: overview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Chapter 2 </a:t>
            </a:r>
            <a:r>
              <a:rPr lang="mr-IN" altLang="en-US" dirty="0">
                <a:ea typeface="ＭＳ Ｐゴシック" panose="020B0600070205080204" pitchFamily="34" charset="-128"/>
              </a:rPr>
              <a:t>–</a:t>
            </a:r>
            <a:r>
              <a:rPr lang="en-US" altLang="en-US" dirty="0">
                <a:ea typeface="ＭＳ Ｐゴシック" panose="020B0600070205080204" pitchFamily="34" charset="-128"/>
              </a:rPr>
              <a:t> 7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Application layer (ch2) </a:t>
            </a:r>
            <a:r>
              <a:rPr lang="en-US" altLang="en-US" sz="2400" dirty="0">
                <a:ea typeface="ＭＳ Ｐゴシック" panose="020B0600070205080204" pitchFamily="34" charset="-128"/>
              </a:rPr>
              <a:t>: HTTP, DNS, socket programming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Transport: layer (ch3)</a:t>
            </a:r>
            <a:r>
              <a:rPr lang="en-US" altLang="en-US" sz="2400" dirty="0">
                <a:ea typeface="ＭＳ Ｐゴシック" panose="020B0600070205080204" pitchFamily="34" charset="-128"/>
              </a:rPr>
              <a:t>: TCP, UDP, TCP congestion control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Network layer (ch4 and ch5)</a:t>
            </a:r>
            <a:r>
              <a:rPr lang="en-US" altLang="en-US" sz="2400" dirty="0">
                <a:ea typeface="ＭＳ Ｐゴシック" panose="020B0600070205080204" pitchFamily="34" charset="-128"/>
              </a:rPr>
              <a:t>: data-plane (forwarding and NAT), control-plane (routing), routing algorithms and protocols, SDN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Link layer (ch6) </a:t>
            </a:r>
            <a:r>
              <a:rPr lang="en-US" altLang="en-US" sz="2400" dirty="0">
                <a:ea typeface="ＭＳ Ｐゴシック" panose="020B0600070205080204" pitchFamily="34" charset="-128"/>
              </a:rPr>
              <a:t>: multiple access links and protocols, Ethernet, data center networking</a:t>
            </a:r>
          </a:p>
          <a:p>
            <a:pPr lvl="1"/>
            <a:r>
              <a:rPr lang="en-US" altLang="en-US" sz="2400" b="1" dirty="0">
                <a:ea typeface="ＭＳ Ｐゴシック" panose="020B0600070205080204" pitchFamily="34" charset="-128"/>
              </a:rPr>
              <a:t>Wireless and Mobile Networks (ch7, partly)</a:t>
            </a:r>
            <a:r>
              <a:rPr lang="en-US" altLang="en-US" sz="2400" dirty="0">
                <a:ea typeface="ＭＳ Ｐゴシック" panose="020B0600070205080204" pitchFamily="34" charset="-128"/>
              </a:rPr>
              <a:t>: wireless link layer (multiple access for 802.11 and 2G/3G/4G/5G)</a:t>
            </a:r>
          </a:p>
        </p:txBody>
      </p:sp>
      <p:sp>
        <p:nvSpPr>
          <p:cNvPr id="28675" name="Slide Number Placeholder 4">
            <a:extLst>
              <a:ext uri="{FF2B5EF4-FFF2-40B4-BE49-F238E27FC236}">
                <a16:creationId xmlns:a16="http://schemas.microsoft.com/office/drawing/2014/main" id="{B615B5BF-324D-FA4E-96D0-5287C11F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AA1EA3C-E984-2045-B8C4-CEFA2B633379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61052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3F437-26EA-114E-A6AD-BA37AD38C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A2E95-5C6F-5246-A254-8ABE4FD16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Coursework on (or experience with)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Operating Systems (e.g., thread, socket programming), </a:t>
            </a:r>
            <a:r>
              <a:rPr lang="en-US" altLang="en-US" b="1" dirty="0">
                <a:ea typeface="ＭＳ Ｐゴシック" panose="020B0600070205080204" pitchFamily="34" charset="-128"/>
              </a:rPr>
              <a:t>CS354</a:t>
            </a:r>
            <a:r>
              <a:rPr lang="en-US" altLang="en-US" dirty="0">
                <a:ea typeface="ＭＳ Ｐゴシック" panose="020B0600070205080204" pitchFamily="34" charset="-128"/>
              </a:rPr>
              <a:t> or equivalent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Algorithms (e.g., graph, dynamic programing), </a:t>
            </a:r>
            <a:r>
              <a:rPr lang="en-US" altLang="en-US" b="1" dirty="0">
                <a:ea typeface="ＭＳ Ｐゴシック" panose="020B0600070205080204" pitchFamily="34" charset="-128"/>
              </a:rPr>
              <a:t>CS251</a:t>
            </a:r>
            <a:r>
              <a:rPr lang="en-US" altLang="en-US" dirty="0">
                <a:ea typeface="ＭＳ Ｐゴシック" panose="020B0600070205080204" pitchFamily="34" charset="-128"/>
              </a:rPr>
              <a:t> or equivalent </a:t>
            </a:r>
          </a:p>
          <a:p>
            <a:pPr>
              <a:lnSpc>
                <a:spcPct val="90000"/>
              </a:lnSpc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Programming skills in </a:t>
            </a:r>
            <a:r>
              <a:rPr lang="en-US" altLang="en-US" b="1" dirty="0">
                <a:ea typeface="ＭＳ Ｐゴシック" panose="020B0600070205080204" pitchFamily="34" charset="-128"/>
              </a:rPr>
              <a:t>Python &amp; C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Needed for your programming labs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CS252 and CS240 or equivalent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A3967-4DC3-3F4D-88DC-ACEAE1F8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811362854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C27DB614-C45E-CD49-ADBF-351F03F80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Online tools for CS422</a:t>
            </a: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CD07FB7C-6406-9C41-BD97-084ED6501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6868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Brightspace</a:t>
            </a:r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(official grades)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Purdue login 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Gradescope</a:t>
            </a:r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(assignments: labs &amp; homework)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hlinkClick r:id="rId3"/>
              </a:rPr>
              <a:t>https://www.gradescope.com/courses/1080654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	Entry Code: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VWPYZR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 err="1">
                <a:solidFill>
                  <a:srgbClr val="000000"/>
                </a:solidFill>
                <a:ea typeface="ＭＳ Ｐゴシック" panose="020B0600070205080204" pitchFamily="34" charset="-128"/>
              </a:rPr>
              <a:t>Campuswire</a:t>
            </a:r>
            <a:r>
              <a:rPr lang="en-US" altLang="en-US" sz="2800" b="1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(announcements, course materials, online Q&amp;A and discussion …)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  <a:hlinkClick r:id="rId4"/>
              </a:rPr>
              <a:t>https://campuswire.com/p/G0BBE2336</a:t>
            </a:r>
            <a:endParaRPr lang="en-US" altLang="en-US" sz="24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Code: 6563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Join now!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Tip: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please turn on the email notification </a:t>
            </a:r>
            <a:r>
              <a:rPr lang="en-US" altLang="en-US" sz="2400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(if not) </a:t>
            </a: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800" b="1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endParaRPr lang="en-US" sz="2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25603" name="Slide Number Placeholder 4">
            <a:extLst>
              <a:ext uri="{FF2B5EF4-FFF2-40B4-BE49-F238E27FC236}">
                <a16:creationId xmlns:a16="http://schemas.microsoft.com/office/drawing/2014/main" id="{07B3CD23-78E5-CB46-81A7-E50669A18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D6DC289-D903-A34E-91AB-192D6C27D963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594183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>
            <a:extLst>
              <a:ext uri="{FF2B5EF4-FFF2-40B4-BE49-F238E27FC236}">
                <a16:creationId xmlns:a16="http://schemas.microsoft.com/office/drawing/2014/main" id="{B6642F41-0F46-C541-B106-D58FECE3F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Office Hours &amp; PSOs</a:t>
            </a: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9232D06D-7D0C-5842-B4CD-C32AA6224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My office hour: DSAI 2142, </a:t>
            </a:r>
            <a:r>
              <a:rPr lang="en-US" altLang="en-US" sz="2800" dirty="0" err="1">
                <a:highlight>
                  <a:srgbClr val="FFFF00"/>
                </a:highlight>
                <a:ea typeface="ＭＳ Ｐゴシック" panose="020B0600070205080204" pitchFamily="34" charset="-128"/>
              </a:rPr>
              <a:t>Thur</a:t>
            </a:r>
            <a:r>
              <a:rPr lang="en-US" altLang="en-US" sz="28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 13:30PM – 14:30PM (or by appointment)</a:t>
            </a:r>
          </a:p>
          <a:p>
            <a:pPr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TAs (</a:t>
            </a:r>
            <a:r>
              <a:rPr lang="en-US" sz="2800" dirty="0">
                <a:solidFill>
                  <a:srgbClr val="FF0000"/>
                </a:solidFill>
                <a:hlinkClick r:id="rId3"/>
              </a:rPr>
              <a:t>cs422-ta</a:t>
            </a:r>
            <a:r>
              <a:rPr lang="en-US" sz="2800" dirty="0">
                <a:hlinkClick r:id="rId3"/>
              </a:rPr>
              <a:t>@cs.purdue.edu</a:t>
            </a:r>
            <a:r>
              <a:rPr lang="en-US" sz="2800" dirty="0"/>
              <a:t>)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>
              <a:defRPr/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Shengqing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Xia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(Assistant Instructor)</a:t>
            </a:r>
          </a:p>
          <a:p>
            <a:pPr lvl="1">
              <a:defRPr/>
            </a:pPr>
            <a:r>
              <a:rPr lang="en-US" altLang="en-US" sz="2400" dirty="0" err="1">
                <a:ea typeface="ＭＳ Ｐゴシック" panose="020B0600070205080204" pitchFamily="34" charset="-128"/>
              </a:rPr>
              <a:t>Yanbing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Liu</a:t>
            </a:r>
          </a:p>
          <a:p>
            <a:pPr>
              <a:defRPr/>
            </a:pPr>
            <a:r>
              <a:rPr lang="en-US" altLang="en-US" sz="2800" dirty="0">
                <a:ea typeface="ＭＳ Ｐゴシック" panose="020B0600070205080204" pitchFamily="34" charset="-128"/>
              </a:rPr>
              <a:t>PSO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 PSO in the first week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Wed 14:30PM - 15:20PM, online, Shengqing Xia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Thu 9:30AM - 10:20PM, HAAS G050,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Yanbing</a:t>
            </a:r>
            <a:r>
              <a:rPr lang="en-US" altLang="en-US" sz="2400" dirty="0">
                <a:ea typeface="ＭＳ Ｐゴシック" panose="020B0600070205080204" pitchFamily="34" charset="-128"/>
              </a:rPr>
              <a:t> Liu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Fri 11:30AM - 12:20PM, HAAS G050, Shengqing Xia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PSOs are optional but useful for assignments, Q&amp;A</a:t>
            </a:r>
          </a:p>
          <a:p>
            <a:pPr lvl="2">
              <a:defRPr/>
            </a:pPr>
            <a:r>
              <a:rPr lang="en-US" altLang="en-US" sz="2000" dirty="0">
                <a:ea typeface="ＭＳ Ｐゴシック" panose="020B0600070205080204" pitchFamily="34" charset="-128"/>
              </a:rPr>
              <a:t>Contact us if you have concerns on attending PSOs</a:t>
            </a: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CC4E1BA2-6EE4-1948-9EF6-E5F5D368A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5D490-D9D5-6749-8533-8A548F124B9F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817327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5">
            <a:extLst>
              <a:ext uri="{FF2B5EF4-FFF2-40B4-BE49-F238E27FC236}">
                <a16:creationId xmlns:a16="http://schemas.microsoft.com/office/drawing/2014/main" id="{0BC4E898-5B23-B740-9ADC-9763551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Grading Policy</a:t>
            </a:r>
          </a:p>
        </p:txBody>
      </p:sp>
      <p:sp>
        <p:nvSpPr>
          <p:cNvPr id="30721" name="Content Placeholder 2">
            <a:extLst>
              <a:ext uri="{FF2B5EF4-FFF2-40B4-BE49-F238E27FC236}">
                <a16:creationId xmlns:a16="http://schemas.microsoft.com/office/drawing/2014/main" id="{97CE1526-55C7-BB43-BB2D-C7929BA8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Homework: 		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20%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Labs: 				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20% 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Exam:						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55% </a:t>
            </a:r>
            <a:r>
              <a:rPr lang="en-US" altLang="en-US" dirty="0">
                <a:ea typeface="ＭＳ Ｐゴシック" panose="020B0600070205080204" pitchFamily="34" charset="-128"/>
              </a:rPr>
              <a:t>	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Midterm 1: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15% (in-class)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Midterm 2: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15% (in-class)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Final exam: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25%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Participation:    				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5%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solidFill>
                <a:srgbClr val="FF000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F7A4D6E9-749F-BA42-A9F8-4BEA5611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73AA6-0467-4641-8724-5842B791BD0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75352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itle 5">
            <a:extLst>
              <a:ext uri="{FF2B5EF4-FFF2-40B4-BE49-F238E27FC236}">
                <a16:creationId xmlns:a16="http://schemas.microsoft.com/office/drawing/2014/main" id="{0BC4E898-5B23-B740-9ADC-9763551C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Grading Policy (more)</a:t>
            </a:r>
          </a:p>
        </p:txBody>
      </p:sp>
      <p:sp>
        <p:nvSpPr>
          <p:cNvPr id="30721" name="Content Placeholder 2">
            <a:extLst>
              <a:ext uri="{FF2B5EF4-FFF2-40B4-BE49-F238E27FC236}">
                <a16:creationId xmlns:a16="http://schemas.microsoft.com/office/drawing/2014/main" id="{97CE1526-55C7-BB43-BB2D-C7929BA87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Homework (due in 1 week)</a:t>
            </a:r>
          </a:p>
          <a:p>
            <a:pPr lvl="1"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5 assignments 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Lab (due in 1-2 weeks) 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4 labs (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wireshark</a:t>
            </a:r>
            <a:r>
              <a:rPr lang="en-US" altLang="en-US" sz="2400" dirty="0">
                <a:ea typeface="ＭＳ Ｐゴシック" panose="020B0600070205080204" pitchFamily="34" charset="-128"/>
              </a:rPr>
              <a:t>, transport layer, network layer) </a:t>
            </a: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Exams: closed book, closed note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Midterm 1 (in class): Oct 9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Midterm 2 (in class): </a:t>
            </a:r>
            <a:r>
              <a:rPr 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Nov 20 (tentative)</a:t>
            </a:r>
          </a:p>
          <a:p>
            <a:pPr lvl="1">
              <a:defRPr/>
            </a:pPr>
            <a:r>
              <a:rPr lang="en-US" altLang="en-US" sz="2400" dirty="0">
                <a:ea typeface="ＭＳ Ｐゴシック" panose="020B0600070205080204" pitchFamily="34" charset="-128"/>
              </a:rPr>
              <a:t>Final: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TBD</a:t>
            </a:r>
          </a:p>
        </p:txBody>
      </p:sp>
      <p:sp>
        <p:nvSpPr>
          <p:cNvPr id="30722" name="Slide Number Placeholder 4">
            <a:extLst>
              <a:ext uri="{FF2B5EF4-FFF2-40B4-BE49-F238E27FC236}">
                <a16:creationId xmlns:a16="http://schemas.microsoft.com/office/drawing/2014/main" id="{F7A4D6E9-749F-BA42-A9F8-4BEA5611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773AA6-0467-4641-8724-5842B791BD06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5621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Title 2">
            <a:extLst>
              <a:ext uri="{FF2B5EF4-FFF2-40B4-BE49-F238E27FC236}">
                <a16:creationId xmlns:a16="http://schemas.microsoft.com/office/drawing/2014/main" id="{4BEE9E71-F036-F54B-946E-5CD69050C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Other Course Policy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B6DEF6-3705-1C48-80ED-17786FA91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solidFill>
                  <a:srgbClr val="000000"/>
                </a:solidFill>
                <a:ea typeface="ＭＳ Ｐゴシック" panose="020B0600070205080204" pitchFamily="34" charset="-128"/>
                <a:hlinkClick r:id="rId4"/>
              </a:rPr>
              <a:t>https://shengqingxia.github.io/cs422.github.io/</a:t>
            </a:r>
            <a:endParaRPr lang="en-US" altLang="en-US" sz="2800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Participation in any form always encouraged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Attendance required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Survey for your feedback 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 misconduct tolerable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 ChatGPT or AI used in class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Penalty to </a:t>
            </a:r>
            <a:r>
              <a:rPr lang="en-US" altLang="en-US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using/giving </a:t>
            </a:r>
            <a:r>
              <a:rPr lang="en-US" altLang="en-US" sz="2400" dirty="0">
                <a:ea typeface="ＭＳ Ｐゴシック" panose="020B0600070205080204" pitchFamily="34" charset="-128"/>
              </a:rPr>
              <a:t>any code to other students 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MOSS used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Late policy (3 late days in total)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 late turn-in will be accepted for credits 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Regrading, No make-up exams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Emergency policy </a:t>
            </a:r>
            <a:r>
              <a:rPr lang="en-US" altLang="en-US" sz="2800" dirty="0">
                <a:ea typeface="ＭＳ Ｐゴシック" panose="020B0600070205080204" pitchFamily="34" charset="-128"/>
              </a:rPr>
              <a:t>(contact us ASAP)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ea typeface="ＭＳ Ｐゴシック" panose="020B0600070205080204" pitchFamily="34" charset="-128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>
              <a:ea typeface="ＭＳ Ｐゴシック" panose="020B0600070205080204" pitchFamily="34" charset="-128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E007B0-CD23-561A-7017-DF630ED9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16</a:t>
            </a:fld>
            <a:endParaRPr lang="en-US" altLang="x-non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380881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124818F-F347-5547-8A11-2635B3E6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Follows-up +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C7E9E-187D-084E-BDD7-67ACB1EC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464062" cy="5181600"/>
          </a:xfrm>
        </p:spPr>
        <p:txBody>
          <a:bodyPr/>
          <a:lstStyle/>
          <a:p>
            <a:r>
              <a:rPr lang="en-US" dirty="0"/>
              <a:t>Login &amp; enroll at online tools</a:t>
            </a:r>
          </a:p>
          <a:p>
            <a:pPr lvl="1"/>
            <a:r>
              <a:rPr lang="en-US" dirty="0"/>
              <a:t>Brightspace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Gradescope</a:t>
            </a:r>
            <a:r>
              <a:rPr lang="en-US" dirty="0"/>
              <a:t>: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hlinkClick r:id="rId3"/>
              </a:rPr>
              <a:t>https://www.gradescope.com/courses/1080654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	Entry Code: 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VWPYZR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Campuswire</a:t>
            </a:r>
            <a:r>
              <a:rPr lang="en-US" dirty="0"/>
              <a:t>: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hlinkClick r:id="rId4"/>
              </a:rPr>
              <a:t>https://campuswire.com/p/G0BBE2336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457200" lvl="1" indent="0">
              <a:lnSpc>
                <a:spcPct val="90000"/>
              </a:lnSpc>
              <a:buNone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	</a:t>
            </a:r>
            <a:r>
              <a:rPr lang="en-US" altLang="en-US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Code: 6563</a:t>
            </a:r>
          </a:p>
          <a:p>
            <a:r>
              <a:rPr lang="en-US" dirty="0"/>
              <a:t>Contact us (</a:t>
            </a:r>
            <a:r>
              <a:rPr lang="en-US" dirty="0">
                <a:hlinkClick r:id="rId5"/>
              </a:rPr>
              <a:t>cs422-ta@cs.purdue.edu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questions, concerns and suggestions (</a:t>
            </a:r>
            <a:r>
              <a:rPr lang="en-US" dirty="0" err="1"/>
              <a:t>Campuswire</a:t>
            </a:r>
            <a:r>
              <a:rPr lang="en-US" dirty="0"/>
              <a:t>, PSO, office hours, emails)</a:t>
            </a:r>
          </a:p>
        </p:txBody>
      </p:sp>
      <p:sp>
        <p:nvSpPr>
          <p:cNvPr id="34818" name="Slide Number Placeholder 3">
            <a:extLst>
              <a:ext uri="{FF2B5EF4-FFF2-40B4-BE49-F238E27FC236}">
                <a16:creationId xmlns:a16="http://schemas.microsoft.com/office/drawing/2014/main" id="{F5BDB6DE-9EAC-5D4F-8EA3-DE289E7B2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CB0ED0D-E8C8-C945-8C0E-C9196C5D231D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200" dirty="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71339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>
            <a:extLst>
              <a:ext uri="{FF2B5EF4-FFF2-40B4-BE49-F238E27FC236}">
                <a16:creationId xmlns:a16="http://schemas.microsoft.com/office/drawing/2014/main" id="{9E44F753-ACE9-264E-BA1F-6FAB3C051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Today’s Agenda</a:t>
            </a: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BFA39667-F197-5E45-AEAA-BF67EB852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Do you need to drop CS422? (Syllabus)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Course overview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Grading: assignments, labs, exams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Course policy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Q&amp;A</a:t>
            </a:r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Chapter 1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6E2CD0-7B81-5B4D-A589-D464504C9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eaLnBrk="1" hangingPunct="1">
              <a:defRPr/>
            </a:pPr>
            <a:r>
              <a:rPr lang="en-US" dirty="0">
                <a:solidFill>
                  <a:schemeClr val="tx1">
                    <a:tint val="75000"/>
                  </a:schemeClr>
                </a:solidFill>
                <a:latin typeface="Arial" charset="0"/>
                <a:ea typeface="ＭＳ Ｐゴシック" charset="0"/>
                <a:cs typeface="ＭＳ Ｐゴシック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7372793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F03B9-2B29-0845-A0EA-2D73FACD0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CS422 About?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87C2A-8E96-4847-9302-697776239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FF3D06-EBB5-CE44-8539-AE77C71616D0}"/>
              </a:ext>
            </a:extLst>
          </p:cNvPr>
          <p:cNvGrpSpPr/>
          <p:nvPr/>
        </p:nvGrpSpPr>
        <p:grpSpPr>
          <a:xfrm>
            <a:off x="2179782" y="1417638"/>
            <a:ext cx="4373418" cy="4373418"/>
            <a:chOff x="1960418" y="1327150"/>
            <a:chExt cx="4373418" cy="4373418"/>
          </a:xfrm>
        </p:grpSpPr>
        <p:pic>
          <p:nvPicPr>
            <p:cNvPr id="1028" name="Picture 4" descr="Columbus Council on World Affairs - Support Columbus Council on World  Affairs">
              <a:extLst>
                <a:ext uri="{FF2B5EF4-FFF2-40B4-BE49-F238E27FC236}">
                  <a16:creationId xmlns:a16="http://schemas.microsoft.com/office/drawing/2014/main" id="{B2027278-A326-934A-9216-5BDB099FF4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418" y="1327150"/>
              <a:ext cx="4373418" cy="437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 427">
              <a:extLst>
                <a:ext uri="{FF2B5EF4-FFF2-40B4-BE49-F238E27FC236}">
                  <a16:creationId xmlns:a16="http://schemas.microsoft.com/office/drawing/2014/main" id="{4C9A9B0E-C187-6A41-AD45-9222B7E092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418" y="2073420"/>
              <a:ext cx="4373418" cy="2611582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>
                <a:alpha val="0"/>
              </a:srgbClr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6400" b="1" dirty="0">
                  <a:solidFill>
                    <a:srgbClr val="FF0000"/>
                  </a:solidFill>
                  <a:latin typeface="Arial" charset="0"/>
                </a:rPr>
                <a:t>Internet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5C3E527-3142-5241-8676-7983CD42747F}"/>
              </a:ext>
            </a:extLst>
          </p:cNvPr>
          <p:cNvSpPr/>
          <p:nvPr/>
        </p:nvSpPr>
        <p:spPr>
          <a:xfrm>
            <a:off x="0" y="5791056"/>
            <a:ext cx="915827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ONE global, largest cyber infrastructure invented by humans </a:t>
            </a:r>
          </a:p>
          <a:p>
            <a:pPr algn="ctr"/>
            <a:r>
              <a:rPr lang="en-US" b="1" dirty="0"/>
              <a:t>to connect computers (machines) for data communication</a:t>
            </a:r>
          </a:p>
        </p:txBody>
      </p:sp>
    </p:spTree>
    <p:extLst>
      <p:ext uri="{BB962C8B-B14F-4D97-AF65-F5344CB8AC3E}">
        <p14:creationId xmlns:p14="http://schemas.microsoft.com/office/powerpoint/2010/main" val="10830897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Why I Abandoned Safari For Google Chrome - The Mac Observer">
            <a:extLst>
              <a:ext uri="{FF2B5EF4-FFF2-40B4-BE49-F238E27FC236}">
                <a16:creationId xmlns:a16="http://schemas.microsoft.com/office/drawing/2014/main" id="{96594FF9-B3A2-F14A-8CC2-9A86469F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18" y="2844451"/>
            <a:ext cx="2612572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45446-F3B3-6D46-B2AB-CB430865B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are NOT NEW to Internet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82A68-AFA9-8647-AFB4-EAC210FEF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pic>
        <p:nvPicPr>
          <p:cNvPr id="2050" name="Picture 2" descr="Website Logo PNG, Web Site Logos Free Download - Free Transparent PNG Logos">
            <a:extLst>
              <a:ext uri="{FF2B5EF4-FFF2-40B4-BE49-F238E27FC236}">
                <a16:creationId xmlns:a16="http://schemas.microsoft.com/office/drawing/2014/main" id="{0D59C586-1385-5848-834D-1DBC80B16F7C}"/>
              </a:ext>
            </a:extLst>
          </p:cNvPr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1" y="1271937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mail Icon - Download our Free cross platform Email App Icon">
            <a:extLst>
              <a:ext uri="{FF2B5EF4-FFF2-40B4-BE49-F238E27FC236}">
                <a16:creationId xmlns:a16="http://schemas.microsoft.com/office/drawing/2014/main" id="{5958FCBD-876C-4047-BC0C-2CE1ACA9D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3353" y="2569928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Facebook to Allow Communication Between Messenger, Instagram, and WhatsApp">
            <a:extLst>
              <a:ext uri="{FF2B5EF4-FFF2-40B4-BE49-F238E27FC236}">
                <a16:creationId xmlns:a16="http://schemas.microsoft.com/office/drawing/2014/main" id="{42AA5642-8B66-F641-BC7A-FFE33ADEB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295" y="1109367"/>
            <a:ext cx="261257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Pay with Mpesa of you goods with Amazon... - Amazon eBay &amp; Online shopping  Delivered Kenya | Facebook">
            <a:extLst>
              <a:ext uri="{FF2B5EF4-FFF2-40B4-BE49-F238E27FC236}">
                <a16:creationId xmlns:a16="http://schemas.microsoft.com/office/drawing/2014/main" id="{467E81FE-563E-7643-9BD7-8AF07BAD9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5927" y="1343331"/>
            <a:ext cx="132735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Zoom Meetings Pro Video Conferencing Annual License">
            <a:extLst>
              <a:ext uri="{FF2B5EF4-FFF2-40B4-BE49-F238E27FC236}">
                <a16:creationId xmlns:a16="http://schemas.microsoft.com/office/drawing/2014/main" id="{F4561016-E23A-4649-AE2C-C7D69CD2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5086" y="24292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Video Conferencing, Online Meetings, Screen Share | Cisco Webex">
            <a:extLst>
              <a:ext uri="{FF2B5EF4-FFF2-40B4-BE49-F238E27FC236}">
                <a16:creationId xmlns:a16="http://schemas.microsoft.com/office/drawing/2014/main" id="{2EE77139-568E-1F4E-A4AE-3E1CC43D5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048" y="2397602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2566B1B-A919-5245-951B-638EF9A198D1}"/>
              </a:ext>
            </a:extLst>
          </p:cNvPr>
          <p:cNvSpPr/>
          <p:nvPr/>
        </p:nvSpPr>
        <p:spPr>
          <a:xfrm>
            <a:off x="7156331" y="3345126"/>
            <a:ext cx="11192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… …</a:t>
            </a:r>
          </a:p>
        </p:txBody>
      </p:sp>
      <p:pic>
        <p:nvPicPr>
          <p:cNvPr id="1026" name="Picture 2" descr="ChatGPT icon PNG and SVG Vector Free Download">
            <a:extLst>
              <a:ext uri="{FF2B5EF4-FFF2-40B4-BE49-F238E27FC236}">
                <a16:creationId xmlns:a16="http://schemas.microsoft.com/office/drawing/2014/main" id="{6AC87C25-2F93-C456-140C-530B0A2B30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7969" y="2429243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Microsoft Teams - Wikipedia">
            <a:extLst>
              <a:ext uri="{FF2B5EF4-FFF2-40B4-BE49-F238E27FC236}">
                <a16:creationId xmlns:a16="http://schemas.microsoft.com/office/drawing/2014/main" id="{EAD6A7FA-38F0-BD50-CA71-E90A2BCAA4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Teams&quot; Icon - Download for free – Iconduck">
            <a:extLst>
              <a:ext uri="{FF2B5EF4-FFF2-40B4-BE49-F238E27FC236}">
                <a16:creationId xmlns:a16="http://schemas.microsoft.com/office/drawing/2014/main" id="{53134D2D-3448-1FDE-9944-39A5D680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6079" y="245360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Tiktok, logo, social media icon - Free download">
            <a:extLst>
              <a:ext uri="{FF2B5EF4-FFF2-40B4-BE49-F238E27FC236}">
                <a16:creationId xmlns:a16="http://schemas.microsoft.com/office/drawing/2014/main" id="{F1140E95-32A0-1DF6-45EC-DBD9F2E2B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561" y="2234406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Free Youtube Logo SVG, PNG Icon, Symbol. Download Image.">
            <a:extLst>
              <a:ext uri="{FF2B5EF4-FFF2-40B4-BE49-F238E27FC236}">
                <a16:creationId xmlns:a16="http://schemas.microsoft.com/office/drawing/2014/main" id="{47190445-A4FF-3B4D-DC1F-6D3873AD0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1641" y="1315015"/>
            <a:ext cx="1005840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witter - Free social media icons">
            <a:extLst>
              <a:ext uri="{FF2B5EF4-FFF2-40B4-BE49-F238E27FC236}">
                <a16:creationId xmlns:a16="http://schemas.microsoft.com/office/drawing/2014/main" id="{6A073702-F813-DA68-7F25-6D63305866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526" y="1377354"/>
            <a:ext cx="822960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13C2799F-7EDD-EE1F-7C8F-C3452F2D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82" y="1331634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6EC874-5158-7B22-C66E-FE0D46487B7D}"/>
              </a:ext>
            </a:extLst>
          </p:cNvPr>
          <p:cNvGrpSpPr>
            <a:grpSpLocks noChangeAspect="1"/>
          </p:cNvGrpSpPr>
          <p:nvPr/>
        </p:nvGrpSpPr>
        <p:grpSpPr>
          <a:xfrm>
            <a:off x="3072669" y="3945704"/>
            <a:ext cx="2743200" cy="2743200"/>
            <a:chOff x="1960418" y="1327150"/>
            <a:chExt cx="4373418" cy="4373418"/>
          </a:xfrm>
        </p:grpSpPr>
        <p:pic>
          <p:nvPicPr>
            <p:cNvPr id="6" name="Picture 4" descr="Columbus Council on World Affairs - Support Columbus Council on World  Affairs">
              <a:extLst>
                <a:ext uri="{FF2B5EF4-FFF2-40B4-BE49-F238E27FC236}">
                  <a16:creationId xmlns:a16="http://schemas.microsoft.com/office/drawing/2014/main" id="{4EA877B3-42AF-325D-67FD-497117EA65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418" y="1327150"/>
              <a:ext cx="4373418" cy="437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EBADB225-CA77-7131-E598-7FF4CDABB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418" y="2073420"/>
              <a:ext cx="4373418" cy="2611582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>
                <a:alpha val="0"/>
              </a:srgbClr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5400" b="1" dirty="0">
                  <a:solidFill>
                    <a:srgbClr val="FF0000"/>
                  </a:solidFill>
                  <a:latin typeface="Arial" charset="0"/>
                </a:rPr>
                <a:t>Internet</a:t>
              </a:r>
            </a:p>
          </p:txBody>
        </p:sp>
      </p:grpSp>
      <p:sp>
        <p:nvSpPr>
          <p:cNvPr id="9" name="Block Arc 8">
            <a:extLst>
              <a:ext uri="{FF2B5EF4-FFF2-40B4-BE49-F238E27FC236}">
                <a16:creationId xmlns:a16="http://schemas.microsoft.com/office/drawing/2014/main" id="{BBD942F8-177B-12B0-5294-2BA311321636}"/>
              </a:ext>
            </a:extLst>
          </p:cNvPr>
          <p:cNvSpPr>
            <a:spLocks noChangeAspect="1"/>
          </p:cNvSpPr>
          <p:nvPr/>
        </p:nvSpPr>
        <p:spPr>
          <a:xfrm>
            <a:off x="1736879" y="3555056"/>
            <a:ext cx="5486400" cy="5486400"/>
          </a:xfrm>
          <a:prstGeom prst="blockArc">
            <a:avLst>
              <a:gd name="adj1" fmla="val 10800000"/>
              <a:gd name="adj2" fmla="val 21570042"/>
              <a:gd name="adj3" fmla="val 5418"/>
            </a:avLst>
          </a:prstGeom>
          <a:solidFill>
            <a:srgbClr val="00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195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9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59A-9AF5-234F-AC61-117BEDD2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CS422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A3C4-A8B1-A74A-8E7B-3B0C47B7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Networks</a:t>
            </a:r>
            <a:r>
              <a:rPr lang="en-US" dirty="0"/>
              <a:t> for </a:t>
            </a:r>
            <a:r>
              <a:rPr lang="en-US" u="sng" dirty="0"/>
              <a:t>Computers</a:t>
            </a: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DFF71-D759-7745-AD3C-E027CE2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DBB471D-92DA-984A-75F6-46A07D37F7E6}"/>
              </a:ext>
            </a:extLst>
          </p:cNvPr>
          <p:cNvGrpSpPr>
            <a:grpSpLocks noChangeAspect="1"/>
          </p:cNvGrpSpPr>
          <p:nvPr/>
        </p:nvGrpSpPr>
        <p:grpSpPr>
          <a:xfrm>
            <a:off x="3072669" y="3945704"/>
            <a:ext cx="2743200" cy="2743200"/>
            <a:chOff x="1960418" y="1327150"/>
            <a:chExt cx="4373418" cy="4373418"/>
          </a:xfrm>
        </p:grpSpPr>
        <p:pic>
          <p:nvPicPr>
            <p:cNvPr id="607" name="Picture 606" descr="Columbus Council on World Affairs - Support Columbus Council on World  Affairs">
              <a:extLst>
                <a:ext uri="{FF2B5EF4-FFF2-40B4-BE49-F238E27FC236}">
                  <a16:creationId xmlns:a16="http://schemas.microsoft.com/office/drawing/2014/main" id="{BC1B9D41-16E1-0CEA-631F-3119CA41BA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418" y="1327150"/>
              <a:ext cx="4373418" cy="4373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8" name="Freeform 427">
              <a:extLst>
                <a:ext uri="{FF2B5EF4-FFF2-40B4-BE49-F238E27FC236}">
                  <a16:creationId xmlns:a16="http://schemas.microsoft.com/office/drawing/2014/main" id="{33F3BC47-71EC-98DC-56F1-50A6B7B21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0418" y="2073420"/>
              <a:ext cx="4373418" cy="2611582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>
                <a:alpha val="0"/>
              </a:srgbClr>
            </a:solidFill>
            <a:ln>
              <a:noFill/>
            </a:ln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5400" b="1" dirty="0">
                  <a:solidFill>
                    <a:srgbClr val="FF0000"/>
                  </a:solidFill>
                  <a:latin typeface="Arial" charset="0"/>
                </a:rPr>
                <a:t>Internet</a:t>
              </a:r>
            </a:p>
          </p:txBody>
        </p:sp>
      </p:grpSp>
      <p:sp>
        <p:nvSpPr>
          <p:cNvPr id="609" name="Block Arc 608">
            <a:extLst>
              <a:ext uri="{FF2B5EF4-FFF2-40B4-BE49-F238E27FC236}">
                <a16:creationId xmlns:a16="http://schemas.microsoft.com/office/drawing/2014/main" id="{2D29008C-0935-1AC7-CE22-A66F74F298DA}"/>
              </a:ext>
            </a:extLst>
          </p:cNvPr>
          <p:cNvSpPr>
            <a:spLocks noChangeAspect="1"/>
          </p:cNvSpPr>
          <p:nvPr/>
        </p:nvSpPr>
        <p:spPr>
          <a:xfrm>
            <a:off x="1736879" y="3555056"/>
            <a:ext cx="5486400" cy="5486400"/>
          </a:xfrm>
          <a:prstGeom prst="blockArc">
            <a:avLst>
              <a:gd name="adj1" fmla="val 10800000"/>
              <a:gd name="adj2" fmla="val 21570042"/>
              <a:gd name="adj3" fmla="val 5418"/>
            </a:avLst>
          </a:prstGeom>
          <a:solidFill>
            <a:srgbClr val="00CC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14" name="Group 1201">
            <a:extLst>
              <a:ext uri="{FF2B5EF4-FFF2-40B4-BE49-F238E27FC236}">
                <a16:creationId xmlns:a16="http://schemas.microsoft.com/office/drawing/2014/main" id="{F6864CFC-9A69-35F8-A159-AC155237B3A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87854"/>
            <a:ext cx="2368551" cy="1835151"/>
            <a:chOff x="210" y="791"/>
            <a:chExt cx="1492" cy="1156"/>
          </a:xfrm>
        </p:grpSpPr>
        <p:sp>
          <p:nvSpPr>
            <p:cNvPr id="615" name="Text Box 667">
              <a:extLst>
                <a:ext uri="{FF2B5EF4-FFF2-40B4-BE49-F238E27FC236}">
                  <a16:creationId xmlns:a16="http://schemas.microsoft.com/office/drawing/2014/main" id="{EF216C0C-AE5E-BAB3-52E4-0719F30BCD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616" name="Text Box 663">
              <a:extLst>
                <a:ext uri="{FF2B5EF4-FFF2-40B4-BE49-F238E27FC236}">
                  <a16:creationId xmlns:a16="http://schemas.microsoft.com/office/drawing/2014/main" id="{028B9A54-3082-9870-FED6-A9B441F44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617" name="Text Box 664">
              <a:extLst>
                <a:ext uri="{FF2B5EF4-FFF2-40B4-BE49-F238E27FC236}">
                  <a16:creationId xmlns:a16="http://schemas.microsoft.com/office/drawing/2014/main" id="{169ECCE4-1D67-E389-6F3E-53AF36B839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618" name="Text Box 665">
              <a:extLst>
                <a:ext uri="{FF2B5EF4-FFF2-40B4-BE49-F238E27FC236}">
                  <a16:creationId xmlns:a16="http://schemas.microsoft.com/office/drawing/2014/main" id="{0837946E-C267-7450-C9DB-A60EA8899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619" name="Group 805">
              <a:extLst>
                <a:ext uri="{FF2B5EF4-FFF2-40B4-BE49-F238E27FC236}">
                  <a16:creationId xmlns:a16="http://schemas.microsoft.com/office/drawing/2014/main" id="{382AD7F0-FA1F-FC87-C8F9-681A5D27728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2088" name="Picture 806" descr="desktop_computer_stylized_medium">
                <a:extLst>
                  <a:ext uri="{FF2B5EF4-FFF2-40B4-BE49-F238E27FC236}">
                    <a16:creationId xmlns:a16="http://schemas.microsoft.com/office/drawing/2014/main" id="{0A2142FA-B566-1010-465B-D15F596744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89" name="Freeform 807">
                <a:extLst>
                  <a:ext uri="{FF2B5EF4-FFF2-40B4-BE49-F238E27FC236}">
                    <a16:creationId xmlns:a16="http://schemas.microsoft.com/office/drawing/2014/main" id="{CCC9B47B-DC79-E2D2-6354-107AF78320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620" name="Group 808">
              <a:extLst>
                <a:ext uri="{FF2B5EF4-FFF2-40B4-BE49-F238E27FC236}">
                  <a16:creationId xmlns:a16="http://schemas.microsoft.com/office/drawing/2014/main" id="{DF95C997-8655-E729-13DC-E4E507282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2086" name="Picture 809" descr="iphone_stylized_small">
                <a:extLst>
                  <a:ext uri="{FF2B5EF4-FFF2-40B4-BE49-F238E27FC236}">
                    <a16:creationId xmlns:a16="http://schemas.microsoft.com/office/drawing/2014/main" id="{97949DFB-6803-453E-46E4-2826953167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7" name="Picture 810" descr="antenna_radiation_stylized">
                <a:extLst>
                  <a:ext uri="{FF2B5EF4-FFF2-40B4-BE49-F238E27FC236}">
                    <a16:creationId xmlns:a16="http://schemas.microsoft.com/office/drawing/2014/main" id="{FCE29A89-2B2F-DC78-7CB4-BB6D3536B1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21" name="Group 1088">
              <a:extLst>
                <a:ext uri="{FF2B5EF4-FFF2-40B4-BE49-F238E27FC236}">
                  <a16:creationId xmlns:a16="http://schemas.microsoft.com/office/drawing/2014/main" id="{B3B56582-F5CB-C9DA-8F0E-CC38D2CE93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2063" name="Picture 1089" descr="antenna_stylized">
                <a:extLst>
                  <a:ext uri="{FF2B5EF4-FFF2-40B4-BE49-F238E27FC236}">
                    <a16:creationId xmlns:a16="http://schemas.microsoft.com/office/drawing/2014/main" id="{DCD43EDC-BBC0-2AEF-975E-5FBCBD9AE6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64" name="Picture 1090" descr="laptop_keyboard">
                <a:extLst>
                  <a:ext uri="{FF2B5EF4-FFF2-40B4-BE49-F238E27FC236}">
                    <a16:creationId xmlns:a16="http://schemas.microsoft.com/office/drawing/2014/main" id="{63AD50B7-4757-5B7C-5094-6107E14189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5" name="Freeform 1091">
                <a:extLst>
                  <a:ext uri="{FF2B5EF4-FFF2-40B4-BE49-F238E27FC236}">
                    <a16:creationId xmlns:a16="http://schemas.microsoft.com/office/drawing/2014/main" id="{B8086E0F-2063-BA14-78B5-14C1128385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2066" name="Picture 1092" descr="screen">
                <a:extLst>
                  <a:ext uri="{FF2B5EF4-FFF2-40B4-BE49-F238E27FC236}">
                    <a16:creationId xmlns:a16="http://schemas.microsoft.com/office/drawing/2014/main" id="{3E9A0A38-8BC5-BC97-0D22-3F63179F04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67" name="Freeform 1093">
                <a:extLst>
                  <a:ext uri="{FF2B5EF4-FFF2-40B4-BE49-F238E27FC236}">
                    <a16:creationId xmlns:a16="http://schemas.microsoft.com/office/drawing/2014/main" id="{DC87E30C-7BA4-63F9-2E1E-19FB7D8D8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68" name="Freeform 1094">
                <a:extLst>
                  <a:ext uri="{FF2B5EF4-FFF2-40B4-BE49-F238E27FC236}">
                    <a16:creationId xmlns:a16="http://schemas.microsoft.com/office/drawing/2014/main" id="{740A8B62-861A-A2F6-1380-99A01970E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69" name="Freeform 1095">
                <a:extLst>
                  <a:ext uri="{FF2B5EF4-FFF2-40B4-BE49-F238E27FC236}">
                    <a16:creationId xmlns:a16="http://schemas.microsoft.com/office/drawing/2014/main" id="{AFC71735-F3F0-116B-6CAC-501B27C0E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0" name="Freeform 1096">
                <a:extLst>
                  <a:ext uri="{FF2B5EF4-FFF2-40B4-BE49-F238E27FC236}">
                    <a16:creationId xmlns:a16="http://schemas.microsoft.com/office/drawing/2014/main" id="{358B95A3-625B-870A-3CA9-42E54B2BA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1" name="Freeform 1097">
                <a:extLst>
                  <a:ext uri="{FF2B5EF4-FFF2-40B4-BE49-F238E27FC236}">
                    <a16:creationId xmlns:a16="http://schemas.microsoft.com/office/drawing/2014/main" id="{0F800992-F7FF-77DD-8024-7D0E367873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2" name="Freeform 1098">
                <a:extLst>
                  <a:ext uri="{FF2B5EF4-FFF2-40B4-BE49-F238E27FC236}">
                    <a16:creationId xmlns:a16="http://schemas.microsoft.com/office/drawing/2014/main" id="{62008AC4-0B8A-73BE-A1C7-41093694A7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2073" name="Group 1099">
                <a:extLst>
                  <a:ext uri="{FF2B5EF4-FFF2-40B4-BE49-F238E27FC236}">
                    <a16:creationId xmlns:a16="http://schemas.microsoft.com/office/drawing/2014/main" id="{0066A605-7410-3C62-5BE8-A5805DF72C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080" name="Freeform 1100">
                  <a:extLst>
                    <a:ext uri="{FF2B5EF4-FFF2-40B4-BE49-F238E27FC236}">
                      <a16:creationId xmlns:a16="http://schemas.microsoft.com/office/drawing/2014/main" id="{E984D006-7046-AF6C-120B-F511E8A872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1" name="Freeform 1101">
                  <a:extLst>
                    <a:ext uri="{FF2B5EF4-FFF2-40B4-BE49-F238E27FC236}">
                      <a16:creationId xmlns:a16="http://schemas.microsoft.com/office/drawing/2014/main" id="{576A27EB-BFD7-AE06-4FD2-2C492ECA11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2" name="Freeform 1102">
                  <a:extLst>
                    <a:ext uri="{FF2B5EF4-FFF2-40B4-BE49-F238E27FC236}">
                      <a16:creationId xmlns:a16="http://schemas.microsoft.com/office/drawing/2014/main" id="{A6A9ADC7-0B02-53B9-9D82-31C8CD6708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3" name="Freeform 1103">
                  <a:extLst>
                    <a:ext uri="{FF2B5EF4-FFF2-40B4-BE49-F238E27FC236}">
                      <a16:creationId xmlns:a16="http://schemas.microsoft.com/office/drawing/2014/main" id="{75A17220-9FF8-B233-568A-E326894375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4" name="Freeform 1104">
                  <a:extLst>
                    <a:ext uri="{FF2B5EF4-FFF2-40B4-BE49-F238E27FC236}">
                      <a16:creationId xmlns:a16="http://schemas.microsoft.com/office/drawing/2014/main" id="{65B4E533-2137-63DD-CF61-3F8A794EF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085" name="Freeform 1105">
                  <a:extLst>
                    <a:ext uri="{FF2B5EF4-FFF2-40B4-BE49-F238E27FC236}">
                      <a16:creationId xmlns:a16="http://schemas.microsoft.com/office/drawing/2014/main" id="{5695F9D4-A9BF-D11C-FB18-CFE313BD67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2074" name="Freeform 1106">
                <a:extLst>
                  <a:ext uri="{FF2B5EF4-FFF2-40B4-BE49-F238E27FC236}">
                    <a16:creationId xmlns:a16="http://schemas.microsoft.com/office/drawing/2014/main" id="{09BB99C0-951E-5E58-F6F1-A868C65FE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5" name="Freeform 1107">
                <a:extLst>
                  <a:ext uri="{FF2B5EF4-FFF2-40B4-BE49-F238E27FC236}">
                    <a16:creationId xmlns:a16="http://schemas.microsoft.com/office/drawing/2014/main" id="{C719CF74-BEAA-9ECE-2B68-4C546EE36B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6" name="Freeform 1108">
                <a:extLst>
                  <a:ext uri="{FF2B5EF4-FFF2-40B4-BE49-F238E27FC236}">
                    <a16:creationId xmlns:a16="http://schemas.microsoft.com/office/drawing/2014/main" id="{1148854D-DBAD-A5C3-53F3-29827B283B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7" name="Freeform 1109">
                <a:extLst>
                  <a:ext uri="{FF2B5EF4-FFF2-40B4-BE49-F238E27FC236}">
                    <a16:creationId xmlns:a16="http://schemas.microsoft.com/office/drawing/2014/main" id="{C8541A1B-9229-3578-E4BC-4A0033CD23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8" name="Freeform 1110">
                <a:extLst>
                  <a:ext uri="{FF2B5EF4-FFF2-40B4-BE49-F238E27FC236}">
                    <a16:creationId xmlns:a16="http://schemas.microsoft.com/office/drawing/2014/main" id="{1383E080-7B56-EBF0-3962-FF687CA433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79" name="Freeform 1111">
                <a:extLst>
                  <a:ext uri="{FF2B5EF4-FFF2-40B4-BE49-F238E27FC236}">
                    <a16:creationId xmlns:a16="http://schemas.microsoft.com/office/drawing/2014/main" id="{46762CE1-B3A1-A032-6F5C-516F3C82F50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622" name="Group 1168">
              <a:extLst>
                <a:ext uri="{FF2B5EF4-FFF2-40B4-BE49-F238E27FC236}">
                  <a16:creationId xmlns:a16="http://schemas.microsoft.com/office/drawing/2014/main" id="{48A32205-6CFF-A2D7-C2E8-3DF1FADB3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623" name="Freeform 1169">
                <a:extLst>
                  <a:ext uri="{FF2B5EF4-FFF2-40B4-BE49-F238E27FC236}">
                    <a16:creationId xmlns:a16="http://schemas.microsoft.com/office/drawing/2014/main" id="{538C5761-5A86-ED5C-5057-8BDAB9DE71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4" name="Rectangle 1170">
                <a:extLst>
                  <a:ext uri="{FF2B5EF4-FFF2-40B4-BE49-F238E27FC236}">
                    <a16:creationId xmlns:a16="http://schemas.microsoft.com/office/drawing/2014/main" id="{F8445A77-BCD0-0252-4FA2-B8D84E576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25" name="Freeform 1171">
                <a:extLst>
                  <a:ext uri="{FF2B5EF4-FFF2-40B4-BE49-F238E27FC236}">
                    <a16:creationId xmlns:a16="http://schemas.microsoft.com/office/drawing/2014/main" id="{404886E8-91F5-10B7-085B-9F37CD6292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6" name="Freeform 1172">
                <a:extLst>
                  <a:ext uri="{FF2B5EF4-FFF2-40B4-BE49-F238E27FC236}">
                    <a16:creationId xmlns:a16="http://schemas.microsoft.com/office/drawing/2014/main" id="{FF2C5FBD-86CD-34FD-F45D-7C6E8E0E7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7" name="Rectangle 1173">
                <a:extLst>
                  <a:ext uri="{FF2B5EF4-FFF2-40B4-BE49-F238E27FC236}">
                    <a16:creationId xmlns:a16="http://schemas.microsoft.com/office/drawing/2014/main" id="{22C3AF11-A791-B641-FF9B-08437E8624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28" name="Group 1174">
                <a:extLst>
                  <a:ext uri="{FF2B5EF4-FFF2-40B4-BE49-F238E27FC236}">
                    <a16:creationId xmlns:a16="http://schemas.microsoft.com/office/drawing/2014/main" id="{9D47F80B-3996-D0A1-386F-1DBE673CF0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061" name="AutoShape 1175">
                  <a:extLst>
                    <a:ext uri="{FF2B5EF4-FFF2-40B4-BE49-F238E27FC236}">
                      <a16:creationId xmlns:a16="http://schemas.microsoft.com/office/drawing/2014/main" id="{94EF4E9A-CB5F-5055-F09C-A1CD31B28D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2" name="AutoShape 1176">
                  <a:extLst>
                    <a:ext uri="{FF2B5EF4-FFF2-40B4-BE49-F238E27FC236}">
                      <a16:creationId xmlns:a16="http://schemas.microsoft.com/office/drawing/2014/main" id="{23D9FB37-8856-5756-761E-4C2586E410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29" name="Rectangle 1177">
                <a:extLst>
                  <a:ext uri="{FF2B5EF4-FFF2-40B4-BE49-F238E27FC236}">
                    <a16:creationId xmlns:a16="http://schemas.microsoft.com/office/drawing/2014/main" id="{7628D12F-C4C8-3DB9-8FC2-DB9192B43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0" name="Group 1178">
                <a:extLst>
                  <a:ext uri="{FF2B5EF4-FFF2-40B4-BE49-F238E27FC236}">
                    <a16:creationId xmlns:a16="http://schemas.microsoft.com/office/drawing/2014/main" id="{3DB81E51-0AC5-2D64-1830-2351CB53B3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059" name="AutoShape 1179">
                  <a:extLst>
                    <a:ext uri="{FF2B5EF4-FFF2-40B4-BE49-F238E27FC236}">
                      <a16:creationId xmlns:a16="http://schemas.microsoft.com/office/drawing/2014/main" id="{27098AEB-FC17-0DED-7197-CA8516F017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60" name="AutoShape 1180">
                  <a:extLst>
                    <a:ext uri="{FF2B5EF4-FFF2-40B4-BE49-F238E27FC236}">
                      <a16:creationId xmlns:a16="http://schemas.microsoft.com/office/drawing/2014/main" id="{0360B338-6401-9066-6130-0B688FAF04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1" name="Rectangle 1181">
                <a:extLst>
                  <a:ext uri="{FF2B5EF4-FFF2-40B4-BE49-F238E27FC236}">
                    <a16:creationId xmlns:a16="http://schemas.microsoft.com/office/drawing/2014/main" id="{9970CEBF-4639-795E-D09A-B456FCAE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2" name="Rectangle 1182">
                <a:extLst>
                  <a:ext uri="{FF2B5EF4-FFF2-40B4-BE49-F238E27FC236}">
                    <a16:creationId xmlns:a16="http://schemas.microsoft.com/office/drawing/2014/main" id="{FB1F4AA8-EF2D-F1B2-CE6E-3C7F96FE9D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3" name="Group 1183">
                <a:extLst>
                  <a:ext uri="{FF2B5EF4-FFF2-40B4-BE49-F238E27FC236}">
                    <a16:creationId xmlns:a16="http://schemas.microsoft.com/office/drawing/2014/main" id="{0209C1A1-B137-D9AA-A489-BFFD981FB9B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057" name="AutoShape 1184">
                  <a:extLst>
                    <a:ext uri="{FF2B5EF4-FFF2-40B4-BE49-F238E27FC236}">
                      <a16:creationId xmlns:a16="http://schemas.microsoft.com/office/drawing/2014/main" id="{D2BB2BE2-813F-71A5-7B90-184C1CEB8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8" name="AutoShape 1185">
                  <a:extLst>
                    <a:ext uri="{FF2B5EF4-FFF2-40B4-BE49-F238E27FC236}">
                      <a16:creationId xmlns:a16="http://schemas.microsoft.com/office/drawing/2014/main" id="{0F89F6D0-1490-6126-7502-C5D70FE8ED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4" name="Freeform 1186">
                <a:extLst>
                  <a:ext uri="{FF2B5EF4-FFF2-40B4-BE49-F238E27FC236}">
                    <a16:creationId xmlns:a16="http://schemas.microsoft.com/office/drawing/2014/main" id="{C3D15F32-1CCE-80ED-1C24-6E9F7D9BD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635" name="Group 1187">
                <a:extLst>
                  <a:ext uri="{FF2B5EF4-FFF2-40B4-BE49-F238E27FC236}">
                    <a16:creationId xmlns:a16="http://schemas.microsoft.com/office/drawing/2014/main" id="{AE98066D-38AF-A6D1-EDBF-E63D54D8B5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055" name="AutoShape 1188">
                  <a:extLst>
                    <a:ext uri="{FF2B5EF4-FFF2-40B4-BE49-F238E27FC236}">
                      <a16:creationId xmlns:a16="http://schemas.microsoft.com/office/drawing/2014/main" id="{1A0725A4-4045-BFF4-ADBD-59004DA7D9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6" name="AutoShape 1189">
                  <a:extLst>
                    <a:ext uri="{FF2B5EF4-FFF2-40B4-BE49-F238E27FC236}">
                      <a16:creationId xmlns:a16="http://schemas.microsoft.com/office/drawing/2014/main" id="{1F7EE97C-5006-74C1-3E98-0B73F0EB20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36" name="Rectangle 1190">
                <a:extLst>
                  <a:ext uri="{FF2B5EF4-FFF2-40B4-BE49-F238E27FC236}">
                    <a16:creationId xmlns:a16="http://schemas.microsoft.com/office/drawing/2014/main" id="{A9ADC142-F326-C206-8D83-02C4BC986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7" name="Freeform 1191">
                <a:extLst>
                  <a:ext uri="{FF2B5EF4-FFF2-40B4-BE49-F238E27FC236}">
                    <a16:creationId xmlns:a16="http://schemas.microsoft.com/office/drawing/2014/main" id="{64B74F0E-D325-EF9B-815B-8E1475A5E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38" name="Freeform 1192">
                <a:extLst>
                  <a:ext uri="{FF2B5EF4-FFF2-40B4-BE49-F238E27FC236}">
                    <a16:creationId xmlns:a16="http://schemas.microsoft.com/office/drawing/2014/main" id="{603B9018-69A4-A576-8235-8C5ED773A5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39" name="Oval 1193">
                <a:extLst>
                  <a:ext uri="{FF2B5EF4-FFF2-40B4-BE49-F238E27FC236}">
                    <a16:creationId xmlns:a16="http://schemas.microsoft.com/office/drawing/2014/main" id="{3E2DAA3F-D5E0-C3D0-DC3B-E158850860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3" name="Freeform 1194">
                <a:extLst>
                  <a:ext uri="{FF2B5EF4-FFF2-40B4-BE49-F238E27FC236}">
                    <a16:creationId xmlns:a16="http://schemas.microsoft.com/office/drawing/2014/main" id="{B239E689-4754-002F-A8E5-11E7630701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048" name="AutoShape 1195">
                <a:extLst>
                  <a:ext uri="{FF2B5EF4-FFF2-40B4-BE49-F238E27FC236}">
                    <a16:creationId xmlns:a16="http://schemas.microsoft.com/office/drawing/2014/main" id="{199D9B8F-C28A-4EA7-18D8-A978D78B2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49" name="AutoShape 1196">
                <a:extLst>
                  <a:ext uri="{FF2B5EF4-FFF2-40B4-BE49-F238E27FC236}">
                    <a16:creationId xmlns:a16="http://schemas.microsoft.com/office/drawing/2014/main" id="{5E23933B-6988-83FA-6487-12E0C9E3C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51" name="Oval 1197">
                <a:extLst>
                  <a:ext uri="{FF2B5EF4-FFF2-40B4-BE49-F238E27FC236}">
                    <a16:creationId xmlns:a16="http://schemas.microsoft.com/office/drawing/2014/main" id="{DB8F1750-2D1D-C145-8BF9-985676275B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52" name="Oval 1198">
                <a:extLst>
                  <a:ext uri="{FF2B5EF4-FFF2-40B4-BE49-F238E27FC236}">
                    <a16:creationId xmlns:a16="http://schemas.microsoft.com/office/drawing/2014/main" id="{79677876-4846-FFE7-45DB-6E577C835F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53" name="Oval 1199">
                <a:extLst>
                  <a:ext uri="{FF2B5EF4-FFF2-40B4-BE49-F238E27FC236}">
                    <a16:creationId xmlns:a16="http://schemas.microsoft.com/office/drawing/2014/main" id="{4EC95DF8-D2AC-7454-5D0C-94C2ABCF3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054" name="Rectangle 1200">
                <a:extLst>
                  <a:ext uri="{FF2B5EF4-FFF2-40B4-BE49-F238E27FC236}">
                    <a16:creationId xmlns:a16="http://schemas.microsoft.com/office/drawing/2014/main" id="{07E72D34-C9E0-3233-B668-0E28B8C611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090" name="Text Box 667">
            <a:extLst>
              <a:ext uri="{FF2B5EF4-FFF2-40B4-BE49-F238E27FC236}">
                <a16:creationId xmlns:a16="http://schemas.microsoft.com/office/drawing/2014/main" id="{5A6A6B24-5985-2CB4-BA2F-D13ACE927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14" y="4956342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2091" name="Group 1201">
            <a:extLst>
              <a:ext uri="{FF2B5EF4-FFF2-40B4-BE49-F238E27FC236}">
                <a16:creationId xmlns:a16="http://schemas.microsoft.com/office/drawing/2014/main" id="{E542A297-68E7-B914-7C38-0727AED16B35}"/>
              </a:ext>
            </a:extLst>
          </p:cNvPr>
          <p:cNvGrpSpPr>
            <a:grpSpLocks/>
          </p:cNvGrpSpPr>
          <p:nvPr/>
        </p:nvGrpSpPr>
        <p:grpSpPr bwMode="auto">
          <a:xfrm>
            <a:off x="6439839" y="3121191"/>
            <a:ext cx="2368551" cy="1835151"/>
            <a:chOff x="210" y="791"/>
            <a:chExt cx="1492" cy="1156"/>
          </a:xfrm>
        </p:grpSpPr>
        <p:sp>
          <p:nvSpPr>
            <p:cNvPr id="2092" name="Text Box 667">
              <a:extLst>
                <a:ext uri="{FF2B5EF4-FFF2-40B4-BE49-F238E27FC236}">
                  <a16:creationId xmlns:a16="http://schemas.microsoft.com/office/drawing/2014/main" id="{9D40C722-2897-7485-5C50-27E79484A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2093" name="Text Box 663">
              <a:extLst>
                <a:ext uri="{FF2B5EF4-FFF2-40B4-BE49-F238E27FC236}">
                  <a16:creationId xmlns:a16="http://schemas.microsoft.com/office/drawing/2014/main" id="{7AB9A5F9-91ED-C3D7-17C4-BD5E470E0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2094" name="Text Box 664">
              <a:extLst>
                <a:ext uri="{FF2B5EF4-FFF2-40B4-BE49-F238E27FC236}">
                  <a16:creationId xmlns:a16="http://schemas.microsoft.com/office/drawing/2014/main" id="{73C27C6D-5B30-1332-13F9-1611885645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2095" name="Text Box 665">
              <a:extLst>
                <a:ext uri="{FF2B5EF4-FFF2-40B4-BE49-F238E27FC236}">
                  <a16:creationId xmlns:a16="http://schemas.microsoft.com/office/drawing/2014/main" id="{3ABED0D0-2CBC-1706-5D9F-E02EFFF6C5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2096" name="Group 805">
              <a:extLst>
                <a:ext uri="{FF2B5EF4-FFF2-40B4-BE49-F238E27FC236}">
                  <a16:creationId xmlns:a16="http://schemas.microsoft.com/office/drawing/2014/main" id="{6C0CEB79-B3E0-0235-AF3D-AB8F3F09C1F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2156" name="Picture 806" descr="desktop_computer_stylized_medium">
                <a:extLst>
                  <a:ext uri="{FF2B5EF4-FFF2-40B4-BE49-F238E27FC236}">
                    <a16:creationId xmlns:a16="http://schemas.microsoft.com/office/drawing/2014/main" id="{45D1F59E-448A-7AF9-9F51-BC042C704D4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57" name="Freeform 807">
                <a:extLst>
                  <a:ext uri="{FF2B5EF4-FFF2-40B4-BE49-F238E27FC236}">
                    <a16:creationId xmlns:a16="http://schemas.microsoft.com/office/drawing/2014/main" id="{1D9FD668-F0BA-F28A-94CA-44E0337768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2097" name="Group 808">
              <a:extLst>
                <a:ext uri="{FF2B5EF4-FFF2-40B4-BE49-F238E27FC236}">
                  <a16:creationId xmlns:a16="http://schemas.microsoft.com/office/drawing/2014/main" id="{BFA8526F-0024-976A-A1EA-0ED3C84D1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2154" name="Picture 809" descr="iphone_stylized_small">
                <a:extLst>
                  <a:ext uri="{FF2B5EF4-FFF2-40B4-BE49-F238E27FC236}">
                    <a16:creationId xmlns:a16="http://schemas.microsoft.com/office/drawing/2014/main" id="{901A7790-B882-6508-A68F-D505CFF978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5" name="Picture 810" descr="antenna_radiation_stylized">
                <a:extLst>
                  <a:ext uri="{FF2B5EF4-FFF2-40B4-BE49-F238E27FC236}">
                    <a16:creationId xmlns:a16="http://schemas.microsoft.com/office/drawing/2014/main" id="{50FE5CAE-5333-A5EA-E587-6BCCC7F6DA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98" name="Group 1088">
              <a:extLst>
                <a:ext uri="{FF2B5EF4-FFF2-40B4-BE49-F238E27FC236}">
                  <a16:creationId xmlns:a16="http://schemas.microsoft.com/office/drawing/2014/main" id="{8CA5D150-7C7C-1426-21CA-673F388DA4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2131" name="Picture 1089" descr="antenna_stylized">
                <a:extLst>
                  <a:ext uri="{FF2B5EF4-FFF2-40B4-BE49-F238E27FC236}">
                    <a16:creationId xmlns:a16="http://schemas.microsoft.com/office/drawing/2014/main" id="{516EC368-1EE7-60E1-CDF0-5207805CDC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2" name="Picture 1090" descr="laptop_keyboard">
                <a:extLst>
                  <a:ext uri="{FF2B5EF4-FFF2-40B4-BE49-F238E27FC236}">
                    <a16:creationId xmlns:a16="http://schemas.microsoft.com/office/drawing/2014/main" id="{5DA03128-4A92-06EB-D5B7-7987A5568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3" name="Freeform 1091">
                <a:extLst>
                  <a:ext uri="{FF2B5EF4-FFF2-40B4-BE49-F238E27FC236}">
                    <a16:creationId xmlns:a16="http://schemas.microsoft.com/office/drawing/2014/main" id="{BE27C7EE-2DDA-7A49-074D-ABBC7FE20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2134" name="Picture 1092" descr="screen">
                <a:extLst>
                  <a:ext uri="{FF2B5EF4-FFF2-40B4-BE49-F238E27FC236}">
                    <a16:creationId xmlns:a16="http://schemas.microsoft.com/office/drawing/2014/main" id="{F8BEED91-2AB5-411A-E16D-C10F5A265F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35" name="Freeform 1093">
                <a:extLst>
                  <a:ext uri="{FF2B5EF4-FFF2-40B4-BE49-F238E27FC236}">
                    <a16:creationId xmlns:a16="http://schemas.microsoft.com/office/drawing/2014/main" id="{4BDC6A50-0B25-34F6-9158-72816CECDD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36" name="Freeform 1094">
                <a:extLst>
                  <a:ext uri="{FF2B5EF4-FFF2-40B4-BE49-F238E27FC236}">
                    <a16:creationId xmlns:a16="http://schemas.microsoft.com/office/drawing/2014/main" id="{E396D5FF-C1E5-A267-9235-5AF4F70A43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37" name="Freeform 1095">
                <a:extLst>
                  <a:ext uri="{FF2B5EF4-FFF2-40B4-BE49-F238E27FC236}">
                    <a16:creationId xmlns:a16="http://schemas.microsoft.com/office/drawing/2014/main" id="{96B729BE-FDE5-6CAA-2FF4-FCCDD70A0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38" name="Freeform 1096">
                <a:extLst>
                  <a:ext uri="{FF2B5EF4-FFF2-40B4-BE49-F238E27FC236}">
                    <a16:creationId xmlns:a16="http://schemas.microsoft.com/office/drawing/2014/main" id="{63E03CBD-B703-43EB-ABA6-BEE4D3DC42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39" name="Freeform 1097">
                <a:extLst>
                  <a:ext uri="{FF2B5EF4-FFF2-40B4-BE49-F238E27FC236}">
                    <a16:creationId xmlns:a16="http://schemas.microsoft.com/office/drawing/2014/main" id="{CAC0B843-8D2B-D83A-6B51-2C88DF01F4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0" name="Freeform 1098">
                <a:extLst>
                  <a:ext uri="{FF2B5EF4-FFF2-40B4-BE49-F238E27FC236}">
                    <a16:creationId xmlns:a16="http://schemas.microsoft.com/office/drawing/2014/main" id="{A566CA98-EDBA-F77B-3689-9CAE8F8DF0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2141" name="Group 1099">
                <a:extLst>
                  <a:ext uri="{FF2B5EF4-FFF2-40B4-BE49-F238E27FC236}">
                    <a16:creationId xmlns:a16="http://schemas.microsoft.com/office/drawing/2014/main" id="{8B0B5E25-21F3-B008-F94C-839DC08FC7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2148" name="Freeform 1100">
                  <a:extLst>
                    <a:ext uri="{FF2B5EF4-FFF2-40B4-BE49-F238E27FC236}">
                      <a16:creationId xmlns:a16="http://schemas.microsoft.com/office/drawing/2014/main" id="{AED64C8D-8AE2-9FE7-952B-679F03DBA4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49" name="Freeform 1101">
                  <a:extLst>
                    <a:ext uri="{FF2B5EF4-FFF2-40B4-BE49-F238E27FC236}">
                      <a16:creationId xmlns:a16="http://schemas.microsoft.com/office/drawing/2014/main" id="{6AA82004-3068-4B76-2093-54E0D661AD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50" name="Freeform 1102">
                  <a:extLst>
                    <a:ext uri="{FF2B5EF4-FFF2-40B4-BE49-F238E27FC236}">
                      <a16:creationId xmlns:a16="http://schemas.microsoft.com/office/drawing/2014/main" id="{07FD6A74-4D9F-9938-1BC8-82FB211ED0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51" name="Freeform 1103">
                  <a:extLst>
                    <a:ext uri="{FF2B5EF4-FFF2-40B4-BE49-F238E27FC236}">
                      <a16:creationId xmlns:a16="http://schemas.microsoft.com/office/drawing/2014/main" id="{4BF90F28-E0E9-E50D-454B-370B7A12AC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52" name="Freeform 1104">
                  <a:extLst>
                    <a:ext uri="{FF2B5EF4-FFF2-40B4-BE49-F238E27FC236}">
                      <a16:creationId xmlns:a16="http://schemas.microsoft.com/office/drawing/2014/main" id="{341A3075-4A14-7B24-F8D9-2127E54CB4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2153" name="Freeform 1105">
                  <a:extLst>
                    <a:ext uri="{FF2B5EF4-FFF2-40B4-BE49-F238E27FC236}">
                      <a16:creationId xmlns:a16="http://schemas.microsoft.com/office/drawing/2014/main" id="{E957A7BF-4801-1128-46DD-3054B6B352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2142" name="Freeform 1106">
                <a:extLst>
                  <a:ext uri="{FF2B5EF4-FFF2-40B4-BE49-F238E27FC236}">
                    <a16:creationId xmlns:a16="http://schemas.microsoft.com/office/drawing/2014/main" id="{74B0E663-3C7B-FB29-E72D-977625BA89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3" name="Freeform 1107">
                <a:extLst>
                  <a:ext uri="{FF2B5EF4-FFF2-40B4-BE49-F238E27FC236}">
                    <a16:creationId xmlns:a16="http://schemas.microsoft.com/office/drawing/2014/main" id="{13A97BA5-D107-7896-16F8-CD111B5E2D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4" name="Freeform 1108">
                <a:extLst>
                  <a:ext uri="{FF2B5EF4-FFF2-40B4-BE49-F238E27FC236}">
                    <a16:creationId xmlns:a16="http://schemas.microsoft.com/office/drawing/2014/main" id="{82AB4D6A-1FD8-B207-75E2-76B76BC5DB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5" name="Freeform 1109">
                <a:extLst>
                  <a:ext uri="{FF2B5EF4-FFF2-40B4-BE49-F238E27FC236}">
                    <a16:creationId xmlns:a16="http://schemas.microsoft.com/office/drawing/2014/main" id="{F1EBE9D7-7D8F-1A00-A207-087D5DE81C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6" name="Freeform 1110">
                <a:extLst>
                  <a:ext uri="{FF2B5EF4-FFF2-40B4-BE49-F238E27FC236}">
                    <a16:creationId xmlns:a16="http://schemas.microsoft.com/office/drawing/2014/main" id="{B68AC54B-0FE6-A4C4-C2E1-F04E3C067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47" name="Freeform 1111">
                <a:extLst>
                  <a:ext uri="{FF2B5EF4-FFF2-40B4-BE49-F238E27FC236}">
                    <a16:creationId xmlns:a16="http://schemas.microsoft.com/office/drawing/2014/main" id="{D2D94606-AA1F-A537-6E8D-E3700198252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2099" name="Group 1168">
              <a:extLst>
                <a:ext uri="{FF2B5EF4-FFF2-40B4-BE49-F238E27FC236}">
                  <a16:creationId xmlns:a16="http://schemas.microsoft.com/office/drawing/2014/main" id="{54BFD3BF-2726-65AE-4F1F-89EC35ED8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2100" name="Freeform 1169">
                <a:extLst>
                  <a:ext uri="{FF2B5EF4-FFF2-40B4-BE49-F238E27FC236}">
                    <a16:creationId xmlns:a16="http://schemas.microsoft.com/office/drawing/2014/main" id="{C20799DA-3B94-4FA2-0ECF-A82207B0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01" name="Rectangle 1170">
                <a:extLst>
                  <a:ext uri="{FF2B5EF4-FFF2-40B4-BE49-F238E27FC236}">
                    <a16:creationId xmlns:a16="http://schemas.microsoft.com/office/drawing/2014/main" id="{F6629294-2076-BDA9-693D-7FECD3E6E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02" name="Freeform 1171">
                <a:extLst>
                  <a:ext uri="{FF2B5EF4-FFF2-40B4-BE49-F238E27FC236}">
                    <a16:creationId xmlns:a16="http://schemas.microsoft.com/office/drawing/2014/main" id="{09CC763B-CB03-AE0E-A5C2-965D5DE1A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03" name="Freeform 1172">
                <a:extLst>
                  <a:ext uri="{FF2B5EF4-FFF2-40B4-BE49-F238E27FC236}">
                    <a16:creationId xmlns:a16="http://schemas.microsoft.com/office/drawing/2014/main" id="{0960A5F6-39AF-7322-8DC3-24F06EDBCE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04" name="Rectangle 1173">
                <a:extLst>
                  <a:ext uri="{FF2B5EF4-FFF2-40B4-BE49-F238E27FC236}">
                    <a16:creationId xmlns:a16="http://schemas.microsoft.com/office/drawing/2014/main" id="{6C659EDE-F905-9B37-C3EA-606AEACBE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05" name="Group 1174">
                <a:extLst>
                  <a:ext uri="{FF2B5EF4-FFF2-40B4-BE49-F238E27FC236}">
                    <a16:creationId xmlns:a16="http://schemas.microsoft.com/office/drawing/2014/main" id="{D9FDB346-ADD5-B4C2-7529-7ECC19E5BB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29" name="AutoShape 1175">
                  <a:extLst>
                    <a:ext uri="{FF2B5EF4-FFF2-40B4-BE49-F238E27FC236}">
                      <a16:creationId xmlns:a16="http://schemas.microsoft.com/office/drawing/2014/main" id="{E2977697-C3A5-E384-92DA-062998DFB7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30" name="AutoShape 1176">
                  <a:extLst>
                    <a:ext uri="{FF2B5EF4-FFF2-40B4-BE49-F238E27FC236}">
                      <a16:creationId xmlns:a16="http://schemas.microsoft.com/office/drawing/2014/main" id="{3D1ECACB-3BB3-81A6-F446-9104AFB1D6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06" name="Rectangle 1177">
                <a:extLst>
                  <a:ext uri="{FF2B5EF4-FFF2-40B4-BE49-F238E27FC236}">
                    <a16:creationId xmlns:a16="http://schemas.microsoft.com/office/drawing/2014/main" id="{84E95397-2DCA-DACA-8F57-8A971C4D2D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07" name="Group 1178">
                <a:extLst>
                  <a:ext uri="{FF2B5EF4-FFF2-40B4-BE49-F238E27FC236}">
                    <a16:creationId xmlns:a16="http://schemas.microsoft.com/office/drawing/2014/main" id="{336CE1F7-0F78-B178-9008-4CBFD6A537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27" name="AutoShape 1179">
                  <a:extLst>
                    <a:ext uri="{FF2B5EF4-FFF2-40B4-BE49-F238E27FC236}">
                      <a16:creationId xmlns:a16="http://schemas.microsoft.com/office/drawing/2014/main" id="{D7B20252-1968-1D3A-8DF9-5B4951F5E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8" name="AutoShape 1180">
                  <a:extLst>
                    <a:ext uri="{FF2B5EF4-FFF2-40B4-BE49-F238E27FC236}">
                      <a16:creationId xmlns:a16="http://schemas.microsoft.com/office/drawing/2014/main" id="{B443AF83-0C60-EAFF-65F9-90630A650F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08" name="Rectangle 1181">
                <a:extLst>
                  <a:ext uri="{FF2B5EF4-FFF2-40B4-BE49-F238E27FC236}">
                    <a16:creationId xmlns:a16="http://schemas.microsoft.com/office/drawing/2014/main" id="{A7032DF7-AFB2-37A8-3F24-6172B94D5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09" name="Rectangle 1182">
                <a:extLst>
                  <a:ext uri="{FF2B5EF4-FFF2-40B4-BE49-F238E27FC236}">
                    <a16:creationId xmlns:a16="http://schemas.microsoft.com/office/drawing/2014/main" id="{9A8854ED-A6EC-3A35-CDF8-BA233A885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110" name="Group 1183">
                <a:extLst>
                  <a:ext uri="{FF2B5EF4-FFF2-40B4-BE49-F238E27FC236}">
                    <a16:creationId xmlns:a16="http://schemas.microsoft.com/office/drawing/2014/main" id="{568CB495-0E82-BB46-479C-06E41BB542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25" name="AutoShape 1184">
                  <a:extLst>
                    <a:ext uri="{FF2B5EF4-FFF2-40B4-BE49-F238E27FC236}">
                      <a16:creationId xmlns:a16="http://schemas.microsoft.com/office/drawing/2014/main" id="{6D0D082C-3D94-32A1-7F0F-28BAB8F54F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6" name="AutoShape 1185">
                  <a:extLst>
                    <a:ext uri="{FF2B5EF4-FFF2-40B4-BE49-F238E27FC236}">
                      <a16:creationId xmlns:a16="http://schemas.microsoft.com/office/drawing/2014/main" id="{8293590C-DDCD-2987-CDA3-F2245C7333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11" name="Freeform 1186">
                <a:extLst>
                  <a:ext uri="{FF2B5EF4-FFF2-40B4-BE49-F238E27FC236}">
                    <a16:creationId xmlns:a16="http://schemas.microsoft.com/office/drawing/2014/main" id="{57B74275-652D-FB3D-359F-63CEF0627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382" name="Group 1187">
                <a:extLst>
                  <a:ext uri="{FF2B5EF4-FFF2-40B4-BE49-F238E27FC236}">
                    <a16:creationId xmlns:a16="http://schemas.microsoft.com/office/drawing/2014/main" id="{D563CC38-8623-62E8-E212-F754F97068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23" name="AutoShape 1188">
                  <a:extLst>
                    <a:ext uri="{FF2B5EF4-FFF2-40B4-BE49-F238E27FC236}">
                      <a16:creationId xmlns:a16="http://schemas.microsoft.com/office/drawing/2014/main" id="{1A4147CF-BA94-5429-158D-87321AED91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124" name="AutoShape 1189">
                  <a:extLst>
                    <a:ext uri="{FF2B5EF4-FFF2-40B4-BE49-F238E27FC236}">
                      <a16:creationId xmlns:a16="http://schemas.microsoft.com/office/drawing/2014/main" id="{A1F35F39-6B6C-25D5-4B8B-3149F9EF1F9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12" name="Rectangle 1190">
                <a:extLst>
                  <a:ext uri="{FF2B5EF4-FFF2-40B4-BE49-F238E27FC236}">
                    <a16:creationId xmlns:a16="http://schemas.microsoft.com/office/drawing/2014/main" id="{96A817FC-DD90-FC40-5C84-D4974174FC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13" name="Freeform 1191">
                <a:extLst>
                  <a:ext uri="{FF2B5EF4-FFF2-40B4-BE49-F238E27FC236}">
                    <a16:creationId xmlns:a16="http://schemas.microsoft.com/office/drawing/2014/main" id="{F5CCEFD6-5565-2452-3046-542A53F9F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14" name="Freeform 1192">
                <a:extLst>
                  <a:ext uri="{FF2B5EF4-FFF2-40B4-BE49-F238E27FC236}">
                    <a16:creationId xmlns:a16="http://schemas.microsoft.com/office/drawing/2014/main" id="{CE24E484-060E-B0C9-1F19-6395CE7FE1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15" name="Oval 1193">
                <a:extLst>
                  <a:ext uri="{FF2B5EF4-FFF2-40B4-BE49-F238E27FC236}">
                    <a16:creationId xmlns:a16="http://schemas.microsoft.com/office/drawing/2014/main" id="{9D29EFF5-55E3-F2C6-31F0-9C725533D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16" name="Freeform 1194">
                <a:extLst>
                  <a:ext uri="{FF2B5EF4-FFF2-40B4-BE49-F238E27FC236}">
                    <a16:creationId xmlns:a16="http://schemas.microsoft.com/office/drawing/2014/main" id="{D28D467C-6103-9D34-5D33-934751227A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2117" name="AutoShape 1195">
                <a:extLst>
                  <a:ext uri="{FF2B5EF4-FFF2-40B4-BE49-F238E27FC236}">
                    <a16:creationId xmlns:a16="http://schemas.microsoft.com/office/drawing/2014/main" id="{31D0059E-9728-B9DB-145E-00C65006A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18" name="AutoShape 1196">
                <a:extLst>
                  <a:ext uri="{FF2B5EF4-FFF2-40B4-BE49-F238E27FC236}">
                    <a16:creationId xmlns:a16="http://schemas.microsoft.com/office/drawing/2014/main" id="{CD2A76E2-E10C-22D4-2F7D-29E13B599F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19" name="Oval 1197">
                <a:extLst>
                  <a:ext uri="{FF2B5EF4-FFF2-40B4-BE49-F238E27FC236}">
                    <a16:creationId xmlns:a16="http://schemas.microsoft.com/office/drawing/2014/main" id="{AC35E8D4-BEA4-6C80-8F4E-2CD0713CC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20" name="Oval 1198">
                <a:extLst>
                  <a:ext uri="{FF2B5EF4-FFF2-40B4-BE49-F238E27FC236}">
                    <a16:creationId xmlns:a16="http://schemas.microsoft.com/office/drawing/2014/main" id="{2C652FB3-9964-D934-23DA-08C8463505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21" name="Oval 1199">
                <a:extLst>
                  <a:ext uri="{FF2B5EF4-FFF2-40B4-BE49-F238E27FC236}">
                    <a16:creationId xmlns:a16="http://schemas.microsoft.com/office/drawing/2014/main" id="{89A7D403-93D3-8692-5017-D69EA457A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122" name="Rectangle 1200">
                <a:extLst>
                  <a:ext uri="{FF2B5EF4-FFF2-40B4-BE49-F238E27FC236}">
                    <a16:creationId xmlns:a16="http://schemas.microsoft.com/office/drawing/2014/main" id="{51FA13AE-E11C-9DCD-A0A4-1B09B2D90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2158" name="Text Box 667">
            <a:extLst>
              <a:ext uri="{FF2B5EF4-FFF2-40B4-BE49-F238E27FC236}">
                <a16:creationId xmlns:a16="http://schemas.microsoft.com/office/drawing/2014/main" id="{C2A0A24D-B83F-B3D4-3A44-B226E5C2B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553" y="4989679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2159" name="Group 2158">
            <a:extLst>
              <a:ext uri="{FF2B5EF4-FFF2-40B4-BE49-F238E27FC236}">
                <a16:creationId xmlns:a16="http://schemas.microsoft.com/office/drawing/2014/main" id="{4B314645-EA15-04EA-40F4-0F9C3A506D15}"/>
              </a:ext>
            </a:extLst>
          </p:cNvPr>
          <p:cNvGrpSpPr/>
          <p:nvPr/>
        </p:nvGrpSpPr>
        <p:grpSpPr>
          <a:xfrm>
            <a:off x="2363490" y="2953506"/>
            <a:ext cx="3731430" cy="2405088"/>
            <a:chOff x="2363490" y="2953506"/>
            <a:chExt cx="3731430" cy="2405088"/>
          </a:xfrm>
        </p:grpSpPr>
        <p:sp>
          <p:nvSpPr>
            <p:cNvPr id="2160" name="Freeform 669">
              <a:extLst>
                <a:ext uri="{FF2B5EF4-FFF2-40B4-BE49-F238E27FC236}">
                  <a16:creationId xmlns:a16="http://schemas.microsoft.com/office/drawing/2014/main" id="{531831CD-1682-6691-0D40-CE98463AF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3490" y="2953506"/>
              <a:ext cx="3731430" cy="2405088"/>
            </a:xfrm>
            <a:custGeom>
              <a:avLst/>
              <a:gdLst>
                <a:gd name="T0" fmla="*/ 2147483646 w 2032"/>
                <a:gd name="T1" fmla="*/ 2147483646 h 1049"/>
                <a:gd name="T2" fmla="*/ 2147483646 w 2032"/>
                <a:gd name="T3" fmla="*/ 2147483646 h 1049"/>
                <a:gd name="T4" fmla="*/ 2147483646 w 2032"/>
                <a:gd name="T5" fmla="*/ 2147483646 h 1049"/>
                <a:gd name="T6" fmla="*/ 2147483646 w 2032"/>
                <a:gd name="T7" fmla="*/ 2147483646 h 1049"/>
                <a:gd name="T8" fmla="*/ 2147483646 w 2032"/>
                <a:gd name="T9" fmla="*/ 2147483646 h 1049"/>
                <a:gd name="T10" fmla="*/ 2147483646 w 2032"/>
                <a:gd name="T11" fmla="*/ 2147483646 h 1049"/>
                <a:gd name="T12" fmla="*/ 2147483646 w 2032"/>
                <a:gd name="T13" fmla="*/ 2147483646 h 1049"/>
                <a:gd name="T14" fmla="*/ 2147483646 w 2032"/>
                <a:gd name="T15" fmla="*/ 2147483646 h 1049"/>
                <a:gd name="T16" fmla="*/ 2147483646 w 2032"/>
                <a:gd name="T17" fmla="*/ 2147483646 h 1049"/>
                <a:gd name="T18" fmla="*/ 2147483646 w 2032"/>
                <a:gd name="T19" fmla="*/ 2147483646 h 1049"/>
                <a:gd name="T20" fmla="*/ 2147483646 w 2032"/>
                <a:gd name="T21" fmla="*/ 2147483646 h 1049"/>
                <a:gd name="T22" fmla="*/ 2147483646 w 2032"/>
                <a:gd name="T23" fmla="*/ 2147483646 h 1049"/>
                <a:gd name="T24" fmla="*/ 2147483646 w 2032"/>
                <a:gd name="T25" fmla="*/ 2147483646 h 1049"/>
                <a:gd name="T26" fmla="*/ 2147483646 w 2032"/>
                <a:gd name="T27" fmla="*/ 2147483646 h 1049"/>
                <a:gd name="T28" fmla="*/ 2147483646 w 2032"/>
                <a:gd name="T29" fmla="*/ 2147483646 h 1049"/>
                <a:gd name="T30" fmla="*/ 2147483646 w 2032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032"/>
                <a:gd name="T49" fmla="*/ 0 h 1049"/>
                <a:gd name="T50" fmla="*/ 2032 w 2032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032" h="1049">
                  <a:moveTo>
                    <a:pt x="1044" y="26"/>
                  </a:moveTo>
                  <a:cubicBezTo>
                    <a:pt x="959" y="45"/>
                    <a:pt x="924" y="118"/>
                    <a:pt x="847" y="125"/>
                  </a:cubicBezTo>
                  <a:cubicBezTo>
                    <a:pt x="770" y="132"/>
                    <a:pt x="697" y="61"/>
                    <a:pt x="580" y="68"/>
                  </a:cubicBezTo>
                  <a:cubicBezTo>
                    <a:pt x="463" y="75"/>
                    <a:pt x="232" y="119"/>
                    <a:pt x="143" y="170"/>
                  </a:cubicBezTo>
                  <a:cubicBezTo>
                    <a:pt x="54" y="221"/>
                    <a:pt x="65" y="289"/>
                    <a:pt x="48" y="374"/>
                  </a:cubicBezTo>
                  <a:cubicBezTo>
                    <a:pt x="31" y="459"/>
                    <a:pt x="0" y="618"/>
                    <a:pt x="41" y="680"/>
                  </a:cubicBezTo>
                  <a:cubicBezTo>
                    <a:pt x="82" y="742"/>
                    <a:pt x="191" y="709"/>
                    <a:pt x="294" y="744"/>
                  </a:cubicBezTo>
                  <a:cubicBezTo>
                    <a:pt x="397" y="779"/>
                    <a:pt x="527" y="849"/>
                    <a:pt x="660" y="893"/>
                  </a:cubicBezTo>
                  <a:cubicBezTo>
                    <a:pt x="793" y="938"/>
                    <a:pt x="944" y="991"/>
                    <a:pt x="1088" y="1014"/>
                  </a:cubicBezTo>
                  <a:cubicBezTo>
                    <a:pt x="1232" y="1036"/>
                    <a:pt x="1401" y="1049"/>
                    <a:pt x="1525" y="1031"/>
                  </a:cubicBezTo>
                  <a:cubicBezTo>
                    <a:pt x="1649" y="1012"/>
                    <a:pt x="1749" y="960"/>
                    <a:pt x="1831" y="907"/>
                  </a:cubicBezTo>
                  <a:cubicBezTo>
                    <a:pt x="1913" y="855"/>
                    <a:pt x="1998" y="824"/>
                    <a:pt x="2015" y="714"/>
                  </a:cubicBezTo>
                  <a:cubicBezTo>
                    <a:pt x="2032" y="604"/>
                    <a:pt x="1990" y="350"/>
                    <a:pt x="1931" y="251"/>
                  </a:cubicBezTo>
                  <a:cubicBezTo>
                    <a:pt x="1872" y="151"/>
                    <a:pt x="1754" y="153"/>
                    <a:pt x="1658" y="114"/>
                  </a:cubicBezTo>
                  <a:cubicBezTo>
                    <a:pt x="1562" y="76"/>
                    <a:pt x="1457" y="30"/>
                    <a:pt x="1355" y="15"/>
                  </a:cubicBezTo>
                  <a:cubicBezTo>
                    <a:pt x="1253" y="0"/>
                    <a:pt x="1129" y="8"/>
                    <a:pt x="1044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1" name="Line 718">
              <a:extLst>
                <a:ext uri="{FF2B5EF4-FFF2-40B4-BE49-F238E27FC236}">
                  <a16:creationId xmlns:a16="http://schemas.microsoft.com/office/drawing/2014/main" id="{7006A2ED-3A9A-7514-15B2-73D7F1F09F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897478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2" name="Line 719">
              <a:extLst>
                <a:ext uri="{FF2B5EF4-FFF2-40B4-BE49-F238E27FC236}">
                  <a16:creationId xmlns:a16="http://schemas.microsoft.com/office/drawing/2014/main" id="{1FF93781-6F71-4C53-B3F0-5AD1D9B3F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203" y="4070516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3" name="Line 720">
              <a:extLst>
                <a:ext uri="{FF2B5EF4-FFF2-40B4-BE49-F238E27FC236}">
                  <a16:creationId xmlns:a16="http://schemas.microsoft.com/office/drawing/2014/main" id="{0C0D2AAD-81FB-4F33-4FA6-7C3C39BD8E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967328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4" name="Line 721">
              <a:extLst>
                <a:ext uri="{FF2B5EF4-FFF2-40B4-BE49-F238E27FC236}">
                  <a16:creationId xmlns:a16="http://schemas.microsoft.com/office/drawing/2014/main" id="{0B3CBB7E-92FC-6522-7434-EF77C9CF4D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778" y="3965741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5" name="Line 722">
              <a:extLst>
                <a:ext uri="{FF2B5EF4-FFF2-40B4-BE49-F238E27FC236}">
                  <a16:creationId xmlns:a16="http://schemas.microsoft.com/office/drawing/2014/main" id="{BD554F36-D966-2689-E3A8-3C81DFC88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703" y="4272128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6" name="Line 723">
              <a:extLst>
                <a:ext uri="{FF2B5EF4-FFF2-40B4-BE49-F238E27FC236}">
                  <a16:creationId xmlns:a16="http://schemas.microsoft.com/office/drawing/2014/main" id="{24422378-7E00-1103-5ED1-09A31E1095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740" y="426260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7" name="Line 727">
              <a:extLst>
                <a:ext uri="{FF2B5EF4-FFF2-40B4-BE49-F238E27FC236}">
                  <a16:creationId xmlns:a16="http://schemas.microsoft.com/office/drawing/2014/main" id="{391F4474-54B4-611E-07A8-636980AE2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03" y="426101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68" name="Group 737">
              <a:extLst>
                <a:ext uri="{FF2B5EF4-FFF2-40B4-BE49-F238E27FC236}">
                  <a16:creationId xmlns:a16="http://schemas.microsoft.com/office/drawing/2014/main" id="{C38A8117-46E4-0011-464B-85E20844B3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3003" y="3895891"/>
              <a:ext cx="390525" cy="174625"/>
              <a:chOff x="4334" y="1470"/>
              <a:chExt cx="246" cy="107"/>
            </a:xfrm>
          </p:grpSpPr>
          <p:sp>
            <p:nvSpPr>
              <p:cNvPr id="2567" name="Oval 407">
                <a:extLst>
                  <a:ext uri="{FF2B5EF4-FFF2-40B4-BE49-F238E27FC236}">
                    <a16:creationId xmlns:a16="http://schemas.microsoft.com/office/drawing/2014/main" id="{B42B2AB1-1FF9-0E46-D58B-9D85194B04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8" name="Rectangle 410">
                <a:extLst>
                  <a:ext uri="{FF2B5EF4-FFF2-40B4-BE49-F238E27FC236}">
                    <a16:creationId xmlns:a16="http://schemas.microsoft.com/office/drawing/2014/main" id="{6ADCD32B-768C-45A6-E234-4D6C4C33E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9" name="Oval 411">
                <a:extLst>
                  <a:ext uri="{FF2B5EF4-FFF2-40B4-BE49-F238E27FC236}">
                    <a16:creationId xmlns:a16="http://schemas.microsoft.com/office/drawing/2014/main" id="{66CAC23F-0524-5F7C-D4E3-8EE0750BE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70" name="Group 741">
                <a:extLst>
                  <a:ext uri="{FF2B5EF4-FFF2-40B4-BE49-F238E27FC236}">
                    <a16:creationId xmlns:a16="http://schemas.microsoft.com/office/drawing/2014/main" id="{1E288F3A-0CC0-D337-F6DF-F9B6E712FA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73" name="Freeform 742">
                  <a:extLst>
                    <a:ext uri="{FF2B5EF4-FFF2-40B4-BE49-F238E27FC236}">
                      <a16:creationId xmlns:a16="http://schemas.microsoft.com/office/drawing/2014/main" id="{0D6553B1-477C-A986-27D1-3D4C28C94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4" name="Freeform 743">
                  <a:extLst>
                    <a:ext uri="{FF2B5EF4-FFF2-40B4-BE49-F238E27FC236}">
                      <a16:creationId xmlns:a16="http://schemas.microsoft.com/office/drawing/2014/main" id="{11CA83FC-597B-D422-14A3-B6E51706F3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71" name="Line 744">
                <a:extLst>
                  <a:ext uri="{FF2B5EF4-FFF2-40B4-BE49-F238E27FC236}">
                    <a16:creationId xmlns:a16="http://schemas.microsoft.com/office/drawing/2014/main" id="{92A5DD55-535F-64B7-5CE1-C3244BFFA9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2" name="Line 745">
                <a:extLst>
                  <a:ext uri="{FF2B5EF4-FFF2-40B4-BE49-F238E27FC236}">
                    <a16:creationId xmlns:a16="http://schemas.microsoft.com/office/drawing/2014/main" id="{5CCF8A1C-8ABA-FA81-79EA-B47094781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69" name="Group 746">
              <a:extLst>
                <a:ext uri="{FF2B5EF4-FFF2-40B4-BE49-F238E27FC236}">
                  <a16:creationId xmlns:a16="http://schemas.microsoft.com/office/drawing/2014/main" id="{DF0EC8AB-261A-F15F-02A3-1802192174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115" y="4159416"/>
              <a:ext cx="390525" cy="174625"/>
              <a:chOff x="4334" y="1470"/>
              <a:chExt cx="246" cy="107"/>
            </a:xfrm>
          </p:grpSpPr>
          <p:sp>
            <p:nvSpPr>
              <p:cNvPr id="2559" name="Oval 407">
                <a:extLst>
                  <a:ext uri="{FF2B5EF4-FFF2-40B4-BE49-F238E27FC236}">
                    <a16:creationId xmlns:a16="http://schemas.microsoft.com/office/drawing/2014/main" id="{9E0D998E-AE8A-30F5-2DD8-E7C0B2EF7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0" name="Rectangle 410">
                <a:extLst>
                  <a:ext uri="{FF2B5EF4-FFF2-40B4-BE49-F238E27FC236}">
                    <a16:creationId xmlns:a16="http://schemas.microsoft.com/office/drawing/2014/main" id="{EB5856DB-E31F-E92E-A726-FF8977CF2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61" name="Oval 411">
                <a:extLst>
                  <a:ext uri="{FF2B5EF4-FFF2-40B4-BE49-F238E27FC236}">
                    <a16:creationId xmlns:a16="http://schemas.microsoft.com/office/drawing/2014/main" id="{50FB97D1-89C5-01AC-4084-9B132A188A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62" name="Group 750">
                <a:extLst>
                  <a:ext uri="{FF2B5EF4-FFF2-40B4-BE49-F238E27FC236}">
                    <a16:creationId xmlns:a16="http://schemas.microsoft.com/office/drawing/2014/main" id="{77E53CB7-42F9-4AF2-E7CF-55FE8A9B2C3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65" name="Freeform 751">
                  <a:extLst>
                    <a:ext uri="{FF2B5EF4-FFF2-40B4-BE49-F238E27FC236}">
                      <a16:creationId xmlns:a16="http://schemas.microsoft.com/office/drawing/2014/main" id="{DD7E16F2-F410-1831-2216-8A7ECBBE57A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6" name="Freeform 752">
                  <a:extLst>
                    <a:ext uri="{FF2B5EF4-FFF2-40B4-BE49-F238E27FC236}">
                      <a16:creationId xmlns:a16="http://schemas.microsoft.com/office/drawing/2014/main" id="{D2F856D5-AFA3-79C9-6657-907510E273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63" name="Line 753">
                <a:extLst>
                  <a:ext uri="{FF2B5EF4-FFF2-40B4-BE49-F238E27FC236}">
                    <a16:creationId xmlns:a16="http://schemas.microsoft.com/office/drawing/2014/main" id="{82BFB70C-3B06-5E21-C0E1-6C009F7D8A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4" name="Line 754">
                <a:extLst>
                  <a:ext uri="{FF2B5EF4-FFF2-40B4-BE49-F238E27FC236}">
                    <a16:creationId xmlns:a16="http://schemas.microsoft.com/office/drawing/2014/main" id="{FA233E59-3E21-B308-B203-616B4CDB86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0" name="Group 764">
              <a:extLst>
                <a:ext uri="{FF2B5EF4-FFF2-40B4-BE49-F238E27FC236}">
                  <a16:creationId xmlns:a16="http://schemas.microsoft.com/office/drawing/2014/main" id="{802655F5-AA35-1BC3-685C-A37DF58E0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365" y="3795878"/>
              <a:ext cx="390525" cy="174625"/>
              <a:chOff x="4334" y="1470"/>
              <a:chExt cx="246" cy="107"/>
            </a:xfrm>
          </p:grpSpPr>
          <p:sp>
            <p:nvSpPr>
              <p:cNvPr id="2551" name="Oval 407">
                <a:extLst>
                  <a:ext uri="{FF2B5EF4-FFF2-40B4-BE49-F238E27FC236}">
                    <a16:creationId xmlns:a16="http://schemas.microsoft.com/office/drawing/2014/main" id="{D4AE77BF-1B97-7461-3973-48A50D969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2" name="Rectangle 410">
                <a:extLst>
                  <a:ext uri="{FF2B5EF4-FFF2-40B4-BE49-F238E27FC236}">
                    <a16:creationId xmlns:a16="http://schemas.microsoft.com/office/drawing/2014/main" id="{3742B879-F09C-F4E7-9799-8AF38768D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53" name="Oval 411">
                <a:extLst>
                  <a:ext uri="{FF2B5EF4-FFF2-40B4-BE49-F238E27FC236}">
                    <a16:creationId xmlns:a16="http://schemas.microsoft.com/office/drawing/2014/main" id="{E4BC56AE-14F7-C9AE-D1CF-88610FA41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54" name="Group 768">
                <a:extLst>
                  <a:ext uri="{FF2B5EF4-FFF2-40B4-BE49-F238E27FC236}">
                    <a16:creationId xmlns:a16="http://schemas.microsoft.com/office/drawing/2014/main" id="{9BDB72A0-56A6-06B2-8E13-87A81797AE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557" name="Freeform 769">
                  <a:extLst>
                    <a:ext uri="{FF2B5EF4-FFF2-40B4-BE49-F238E27FC236}">
                      <a16:creationId xmlns:a16="http://schemas.microsoft.com/office/drawing/2014/main" id="{5EB060BC-E37B-E25F-6274-4434C2DE59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8" name="Freeform 770">
                  <a:extLst>
                    <a:ext uri="{FF2B5EF4-FFF2-40B4-BE49-F238E27FC236}">
                      <a16:creationId xmlns:a16="http://schemas.microsoft.com/office/drawing/2014/main" id="{FA37DE96-0402-6819-8A6F-A25E0DB279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55" name="Line 771">
                <a:extLst>
                  <a:ext uri="{FF2B5EF4-FFF2-40B4-BE49-F238E27FC236}">
                    <a16:creationId xmlns:a16="http://schemas.microsoft.com/office/drawing/2014/main" id="{4F8A2EFB-231A-3DC4-D5F2-7E281A39D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6" name="Line 772">
                <a:extLst>
                  <a:ext uri="{FF2B5EF4-FFF2-40B4-BE49-F238E27FC236}">
                    <a16:creationId xmlns:a16="http://schemas.microsoft.com/office/drawing/2014/main" id="{1D7BF0FE-B3F2-5384-0D18-7917F505E5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71" name="Group 589">
              <a:extLst>
                <a:ext uri="{FF2B5EF4-FFF2-40B4-BE49-F238E27FC236}">
                  <a16:creationId xmlns:a16="http://schemas.microsoft.com/office/drawing/2014/main" id="{CCB6EE9F-D8F5-90A6-2E34-774F2A89A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9319" y="3790678"/>
              <a:ext cx="418211" cy="189727"/>
              <a:chOff x="7913987" y="1515773"/>
              <a:chExt cx="625138" cy="276534"/>
            </a:xfrm>
          </p:grpSpPr>
          <p:sp>
            <p:nvSpPr>
              <p:cNvPr id="2542" name="Oval 2541">
                <a:extLst>
                  <a:ext uri="{FF2B5EF4-FFF2-40B4-BE49-F238E27FC236}">
                    <a16:creationId xmlns:a16="http://schemas.microsoft.com/office/drawing/2014/main" id="{FDA9B2A0-D5AE-CC12-8BD7-9669D9ABF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43" name="Rectangle 2542">
                <a:extLst>
                  <a:ext uri="{FF2B5EF4-FFF2-40B4-BE49-F238E27FC236}">
                    <a16:creationId xmlns:a16="http://schemas.microsoft.com/office/drawing/2014/main" id="{11DC05BC-2EA2-7DFF-35C3-6AE483E1AF1E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44" name="Oval 2543">
                <a:extLst>
                  <a:ext uri="{FF2B5EF4-FFF2-40B4-BE49-F238E27FC236}">
                    <a16:creationId xmlns:a16="http://schemas.microsoft.com/office/drawing/2014/main" id="{0E0FD91A-A1C0-BACE-FEF8-4B840CD73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45" name="Freeform 2544">
                <a:extLst>
                  <a:ext uri="{FF2B5EF4-FFF2-40B4-BE49-F238E27FC236}">
                    <a16:creationId xmlns:a16="http://schemas.microsoft.com/office/drawing/2014/main" id="{FB33CC61-B185-0D08-4489-C714054B6541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46" name="Freeform 2545">
                <a:extLst>
                  <a:ext uri="{FF2B5EF4-FFF2-40B4-BE49-F238E27FC236}">
                    <a16:creationId xmlns:a16="http://schemas.microsoft.com/office/drawing/2014/main" id="{159576F2-71B1-8223-7F10-2BFC4E360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47" name="Freeform 2546">
                <a:extLst>
                  <a:ext uri="{FF2B5EF4-FFF2-40B4-BE49-F238E27FC236}">
                    <a16:creationId xmlns:a16="http://schemas.microsoft.com/office/drawing/2014/main" id="{4B5300D0-6BD6-9F0F-B594-59A7864B6C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48" name="Freeform 2547">
                <a:extLst>
                  <a:ext uri="{FF2B5EF4-FFF2-40B4-BE49-F238E27FC236}">
                    <a16:creationId xmlns:a16="http://schemas.microsoft.com/office/drawing/2014/main" id="{60F37AAA-FAB5-3282-EA95-2E53DC063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49" name="Straight Connector 2548">
                <a:extLst>
                  <a:ext uri="{FF2B5EF4-FFF2-40B4-BE49-F238E27FC236}">
                    <a16:creationId xmlns:a16="http://schemas.microsoft.com/office/drawing/2014/main" id="{63F572E0-2A09-C6A6-AF7B-F2ABA612772B}"/>
                  </a:ext>
                </a:extLst>
              </p:cNvPr>
              <p:cNvCxnSpPr>
                <a:cxnSpLocks noChangeShapeType="1"/>
                <a:endCxn id="2544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50" name="Straight Connector 2549">
                <a:extLst>
                  <a:ext uri="{FF2B5EF4-FFF2-40B4-BE49-F238E27FC236}">
                    <a16:creationId xmlns:a16="http://schemas.microsoft.com/office/drawing/2014/main" id="{C7152A34-8458-F681-5C76-B5C2EA895A6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72" name="Group 590">
              <a:extLst>
                <a:ext uri="{FF2B5EF4-FFF2-40B4-BE49-F238E27FC236}">
                  <a16:creationId xmlns:a16="http://schemas.microsoft.com/office/drawing/2014/main" id="{2A1ACF9B-9680-366F-E1DA-21E2D35A0C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7858" y="3887176"/>
              <a:ext cx="418211" cy="189727"/>
              <a:chOff x="7913987" y="1515773"/>
              <a:chExt cx="625138" cy="276534"/>
            </a:xfrm>
          </p:grpSpPr>
          <p:sp>
            <p:nvSpPr>
              <p:cNvPr id="2533" name="Oval 2532">
                <a:extLst>
                  <a:ext uri="{FF2B5EF4-FFF2-40B4-BE49-F238E27FC236}">
                    <a16:creationId xmlns:a16="http://schemas.microsoft.com/office/drawing/2014/main" id="{C9F014B3-6DF1-67F9-CCCC-BD7F55C6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34" name="Rectangle 2533">
                <a:extLst>
                  <a:ext uri="{FF2B5EF4-FFF2-40B4-BE49-F238E27FC236}">
                    <a16:creationId xmlns:a16="http://schemas.microsoft.com/office/drawing/2014/main" id="{4D8E359C-D042-0634-1E05-95DBF39689AF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35" name="Oval 2534">
                <a:extLst>
                  <a:ext uri="{FF2B5EF4-FFF2-40B4-BE49-F238E27FC236}">
                    <a16:creationId xmlns:a16="http://schemas.microsoft.com/office/drawing/2014/main" id="{0D4F927B-F561-6F24-3CBA-C6C3F47170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36" name="Freeform 2535">
                <a:extLst>
                  <a:ext uri="{FF2B5EF4-FFF2-40B4-BE49-F238E27FC236}">
                    <a16:creationId xmlns:a16="http://schemas.microsoft.com/office/drawing/2014/main" id="{0B558EA7-EAFE-33F7-695B-63AB47EC236B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37" name="Freeform 2536">
                <a:extLst>
                  <a:ext uri="{FF2B5EF4-FFF2-40B4-BE49-F238E27FC236}">
                    <a16:creationId xmlns:a16="http://schemas.microsoft.com/office/drawing/2014/main" id="{7899DFC3-9097-BB98-E495-7F75360D6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38" name="Freeform 2537">
                <a:extLst>
                  <a:ext uri="{FF2B5EF4-FFF2-40B4-BE49-F238E27FC236}">
                    <a16:creationId xmlns:a16="http://schemas.microsoft.com/office/drawing/2014/main" id="{2ECF5196-5EA5-243F-3D04-9E2436C01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39" name="Freeform 2538">
                <a:extLst>
                  <a:ext uri="{FF2B5EF4-FFF2-40B4-BE49-F238E27FC236}">
                    <a16:creationId xmlns:a16="http://schemas.microsoft.com/office/drawing/2014/main" id="{A67522BF-3723-F731-79F1-247DE4473F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40" name="Straight Connector 2539">
                <a:extLst>
                  <a:ext uri="{FF2B5EF4-FFF2-40B4-BE49-F238E27FC236}">
                    <a16:creationId xmlns:a16="http://schemas.microsoft.com/office/drawing/2014/main" id="{C70C0FAC-AFF1-3382-1501-5C4A44CE58D5}"/>
                  </a:ext>
                </a:extLst>
              </p:cNvPr>
              <p:cNvCxnSpPr>
                <a:cxnSpLocks noChangeShapeType="1"/>
                <a:endCxn id="2535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41" name="Straight Connector 2540">
                <a:extLst>
                  <a:ext uri="{FF2B5EF4-FFF2-40B4-BE49-F238E27FC236}">
                    <a16:creationId xmlns:a16="http://schemas.microsoft.com/office/drawing/2014/main" id="{91007060-2AC4-3006-B55D-526B97D09B0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73" name="Group 591">
              <a:extLst>
                <a:ext uri="{FF2B5EF4-FFF2-40B4-BE49-F238E27FC236}">
                  <a16:creationId xmlns:a16="http://schemas.microsoft.com/office/drawing/2014/main" id="{7602E2BB-7FFC-04E4-2B3F-77DB9B6653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790" y="4153806"/>
              <a:ext cx="418211" cy="189727"/>
              <a:chOff x="7913987" y="1515773"/>
              <a:chExt cx="625138" cy="276534"/>
            </a:xfrm>
          </p:grpSpPr>
          <p:sp>
            <p:nvSpPr>
              <p:cNvPr id="2524" name="Oval 2523">
                <a:extLst>
                  <a:ext uri="{FF2B5EF4-FFF2-40B4-BE49-F238E27FC236}">
                    <a16:creationId xmlns:a16="http://schemas.microsoft.com/office/drawing/2014/main" id="{88FBB711-9AD0-9A75-CB17-7C3F2BF5E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25" name="Rectangle 2524">
                <a:extLst>
                  <a:ext uri="{FF2B5EF4-FFF2-40B4-BE49-F238E27FC236}">
                    <a16:creationId xmlns:a16="http://schemas.microsoft.com/office/drawing/2014/main" id="{4AC415F8-F6CB-0123-6E95-AD4FD089D867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26" name="Oval 2525">
                <a:extLst>
                  <a:ext uri="{FF2B5EF4-FFF2-40B4-BE49-F238E27FC236}">
                    <a16:creationId xmlns:a16="http://schemas.microsoft.com/office/drawing/2014/main" id="{53937799-CBAF-F7ED-F182-3C1E14E18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527" name="Freeform 2526">
                <a:extLst>
                  <a:ext uri="{FF2B5EF4-FFF2-40B4-BE49-F238E27FC236}">
                    <a16:creationId xmlns:a16="http://schemas.microsoft.com/office/drawing/2014/main" id="{46B97753-D224-584C-4CE5-044CCA5DD1F3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528" name="Freeform 2527">
                <a:extLst>
                  <a:ext uri="{FF2B5EF4-FFF2-40B4-BE49-F238E27FC236}">
                    <a16:creationId xmlns:a16="http://schemas.microsoft.com/office/drawing/2014/main" id="{588AA8A3-9BFE-8DD3-AE9E-B7A5ED25DE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29" name="Freeform 2528">
                <a:extLst>
                  <a:ext uri="{FF2B5EF4-FFF2-40B4-BE49-F238E27FC236}">
                    <a16:creationId xmlns:a16="http://schemas.microsoft.com/office/drawing/2014/main" id="{A9E961A2-213C-2604-2EC1-5DFCE9CDDD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530" name="Freeform 2529">
                <a:extLst>
                  <a:ext uri="{FF2B5EF4-FFF2-40B4-BE49-F238E27FC236}">
                    <a16:creationId xmlns:a16="http://schemas.microsoft.com/office/drawing/2014/main" id="{5589B859-C579-B6FE-916F-A6C249DA8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531" name="Straight Connector 2530">
                <a:extLst>
                  <a:ext uri="{FF2B5EF4-FFF2-40B4-BE49-F238E27FC236}">
                    <a16:creationId xmlns:a16="http://schemas.microsoft.com/office/drawing/2014/main" id="{EF18586C-3E1D-C67E-0678-FE41EF634128}"/>
                  </a:ext>
                </a:extLst>
              </p:cNvPr>
              <p:cNvCxnSpPr>
                <a:cxnSpLocks noChangeShapeType="1"/>
                <a:endCxn id="2526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32" name="Straight Connector 2531">
                <a:extLst>
                  <a:ext uri="{FF2B5EF4-FFF2-40B4-BE49-F238E27FC236}">
                    <a16:creationId xmlns:a16="http://schemas.microsoft.com/office/drawing/2014/main" id="{864E8F88-605B-29A5-CBAE-0DF9338E43F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74" name="Line 444">
              <a:extLst>
                <a:ext uri="{FF2B5EF4-FFF2-40B4-BE49-F238E27FC236}">
                  <a16:creationId xmlns:a16="http://schemas.microsoft.com/office/drawing/2014/main" id="{EA6608E4-B828-BC91-777A-B97088C69E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894303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5" name="Line 445">
              <a:extLst>
                <a:ext uri="{FF2B5EF4-FFF2-40B4-BE49-F238E27FC236}">
                  <a16:creationId xmlns:a16="http://schemas.microsoft.com/office/drawing/2014/main" id="{6D575F7B-9454-E1C0-FC8E-9B8BE373B8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6203" y="4067341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6" name="Line 446">
              <a:extLst>
                <a:ext uri="{FF2B5EF4-FFF2-40B4-BE49-F238E27FC236}">
                  <a16:creationId xmlns:a16="http://schemas.microsoft.com/office/drawing/2014/main" id="{F0B84CC9-1DB4-B50E-3A4E-2DEC80752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7653" y="3964153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7" name="Line 447">
              <a:extLst>
                <a:ext uri="{FF2B5EF4-FFF2-40B4-BE49-F238E27FC236}">
                  <a16:creationId xmlns:a16="http://schemas.microsoft.com/office/drawing/2014/main" id="{6B6E4F0A-63E7-935B-3FF8-0FAE9FED44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778" y="3962566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8" name="Line 448">
              <a:extLst>
                <a:ext uri="{FF2B5EF4-FFF2-40B4-BE49-F238E27FC236}">
                  <a16:creationId xmlns:a16="http://schemas.microsoft.com/office/drawing/2014/main" id="{7F76F181-5ACD-BD64-2150-A0BF37209C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703" y="4268953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9" name="Line 450">
              <a:extLst>
                <a:ext uri="{FF2B5EF4-FFF2-40B4-BE49-F238E27FC236}">
                  <a16:creationId xmlns:a16="http://schemas.microsoft.com/office/drawing/2014/main" id="{B28987FE-E145-70B9-C26B-A1C54C442B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0740" y="4259428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0" name="Group 665">
              <a:extLst>
                <a:ext uri="{FF2B5EF4-FFF2-40B4-BE49-F238E27FC236}">
                  <a16:creationId xmlns:a16="http://schemas.microsoft.com/office/drawing/2014/main" id="{AE4A65F0-E6D4-A818-0745-F9E799690E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80365" y="3797466"/>
              <a:ext cx="390525" cy="169862"/>
              <a:chOff x="4650" y="1129"/>
              <a:chExt cx="246" cy="95"/>
            </a:xfrm>
          </p:grpSpPr>
          <p:sp>
            <p:nvSpPr>
              <p:cNvPr id="2516" name="Oval 407">
                <a:extLst>
                  <a:ext uri="{FF2B5EF4-FFF2-40B4-BE49-F238E27FC236}">
                    <a16:creationId xmlns:a16="http://schemas.microsoft.com/office/drawing/2014/main" id="{5B22ADBD-9C3F-0F95-71EB-1509B19405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7" name="Rectangle 410">
                <a:extLst>
                  <a:ext uri="{FF2B5EF4-FFF2-40B4-BE49-F238E27FC236}">
                    <a16:creationId xmlns:a16="http://schemas.microsoft.com/office/drawing/2014/main" id="{D1893AF1-1D2D-2FEC-D08F-002623A6B4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8" name="Oval 411">
                <a:extLst>
                  <a:ext uri="{FF2B5EF4-FFF2-40B4-BE49-F238E27FC236}">
                    <a16:creationId xmlns:a16="http://schemas.microsoft.com/office/drawing/2014/main" id="{F4A2E175-558E-7291-7FE8-B5933545AA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19" name="Group 659">
                <a:extLst>
                  <a:ext uri="{FF2B5EF4-FFF2-40B4-BE49-F238E27FC236}">
                    <a16:creationId xmlns:a16="http://schemas.microsoft.com/office/drawing/2014/main" id="{2C216C66-EB8F-ABA7-5BEE-4A5E3052C9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22" name="Freeform 660">
                  <a:extLst>
                    <a:ext uri="{FF2B5EF4-FFF2-40B4-BE49-F238E27FC236}">
                      <a16:creationId xmlns:a16="http://schemas.microsoft.com/office/drawing/2014/main" id="{22A74A65-FA63-9B7B-840C-066F260AD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3" name="Freeform 661">
                  <a:extLst>
                    <a:ext uri="{FF2B5EF4-FFF2-40B4-BE49-F238E27FC236}">
                      <a16:creationId xmlns:a16="http://schemas.microsoft.com/office/drawing/2014/main" id="{3B449D2C-AC83-124C-AB03-E040C8F46F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20" name="Line 662">
                <a:extLst>
                  <a:ext uri="{FF2B5EF4-FFF2-40B4-BE49-F238E27FC236}">
                    <a16:creationId xmlns:a16="http://schemas.microsoft.com/office/drawing/2014/main" id="{557BF4A0-2DDE-56D1-F3B6-3196BEFBB5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1" name="Line 663">
                <a:extLst>
                  <a:ext uri="{FF2B5EF4-FFF2-40B4-BE49-F238E27FC236}">
                    <a16:creationId xmlns:a16="http://schemas.microsoft.com/office/drawing/2014/main" id="{FAAD91DB-8766-BBB4-C16D-05139957DA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1" name="Group 675">
              <a:extLst>
                <a:ext uri="{FF2B5EF4-FFF2-40B4-BE49-F238E27FC236}">
                  <a16:creationId xmlns:a16="http://schemas.microsoft.com/office/drawing/2014/main" id="{BFDCC41F-B9F1-8B8F-6794-A365CA2D9B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590" y="3895891"/>
              <a:ext cx="390525" cy="169862"/>
              <a:chOff x="4650" y="1129"/>
              <a:chExt cx="246" cy="95"/>
            </a:xfrm>
          </p:grpSpPr>
          <p:sp>
            <p:nvSpPr>
              <p:cNvPr id="2508" name="Oval 407">
                <a:extLst>
                  <a:ext uri="{FF2B5EF4-FFF2-40B4-BE49-F238E27FC236}">
                    <a16:creationId xmlns:a16="http://schemas.microsoft.com/office/drawing/2014/main" id="{2D618B3A-DC52-0C4F-22DF-31247C7D5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9" name="Rectangle 410">
                <a:extLst>
                  <a:ext uri="{FF2B5EF4-FFF2-40B4-BE49-F238E27FC236}">
                    <a16:creationId xmlns:a16="http://schemas.microsoft.com/office/drawing/2014/main" id="{5D767D68-334F-CFA8-1E9B-8B80DDDF7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10" name="Oval 411">
                <a:extLst>
                  <a:ext uri="{FF2B5EF4-FFF2-40B4-BE49-F238E27FC236}">
                    <a16:creationId xmlns:a16="http://schemas.microsoft.com/office/drawing/2014/main" id="{B311D26E-4A05-4BE4-7A15-48F6E7D48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11" name="Group 679">
                <a:extLst>
                  <a:ext uri="{FF2B5EF4-FFF2-40B4-BE49-F238E27FC236}">
                    <a16:creationId xmlns:a16="http://schemas.microsoft.com/office/drawing/2014/main" id="{11665B2D-4689-3890-DED3-CCD2B54491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14" name="Freeform 680">
                  <a:extLst>
                    <a:ext uri="{FF2B5EF4-FFF2-40B4-BE49-F238E27FC236}">
                      <a16:creationId xmlns:a16="http://schemas.microsoft.com/office/drawing/2014/main" id="{0458843B-905B-213E-8191-7BEF23AD20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5" name="Freeform 681">
                  <a:extLst>
                    <a:ext uri="{FF2B5EF4-FFF2-40B4-BE49-F238E27FC236}">
                      <a16:creationId xmlns:a16="http://schemas.microsoft.com/office/drawing/2014/main" id="{07A3C24D-D5BF-0AFA-62D9-F84881C7E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12" name="Line 682">
                <a:extLst>
                  <a:ext uri="{FF2B5EF4-FFF2-40B4-BE49-F238E27FC236}">
                    <a16:creationId xmlns:a16="http://schemas.microsoft.com/office/drawing/2014/main" id="{347576C6-5892-90FF-5A7D-E321A1BF80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3" name="Line 683">
                <a:extLst>
                  <a:ext uri="{FF2B5EF4-FFF2-40B4-BE49-F238E27FC236}">
                    <a16:creationId xmlns:a16="http://schemas.microsoft.com/office/drawing/2014/main" id="{33370AC7-7CE8-B124-DCE0-2593862D38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82" name="Group 684">
              <a:extLst>
                <a:ext uri="{FF2B5EF4-FFF2-40B4-BE49-F238E27FC236}">
                  <a16:creationId xmlns:a16="http://schemas.microsoft.com/office/drawing/2014/main" id="{9C25E2F8-6546-E609-8B1F-2D793FC48C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703" y="4159416"/>
              <a:ext cx="390525" cy="169862"/>
              <a:chOff x="4650" y="1129"/>
              <a:chExt cx="246" cy="95"/>
            </a:xfrm>
          </p:grpSpPr>
          <p:sp>
            <p:nvSpPr>
              <p:cNvPr id="2500" name="Oval 407">
                <a:extLst>
                  <a:ext uri="{FF2B5EF4-FFF2-40B4-BE49-F238E27FC236}">
                    <a16:creationId xmlns:a16="http://schemas.microsoft.com/office/drawing/2014/main" id="{4E6B1C99-333E-4E8D-E2D8-8AEB2133F7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1" name="Rectangle 410">
                <a:extLst>
                  <a:ext uri="{FF2B5EF4-FFF2-40B4-BE49-F238E27FC236}">
                    <a16:creationId xmlns:a16="http://schemas.microsoft.com/office/drawing/2014/main" id="{E9D609B6-6FB9-63EC-D934-9FB4D2049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02" name="Oval 411">
                <a:extLst>
                  <a:ext uri="{FF2B5EF4-FFF2-40B4-BE49-F238E27FC236}">
                    <a16:creationId xmlns:a16="http://schemas.microsoft.com/office/drawing/2014/main" id="{3854D90E-BD92-44CC-94CA-D3901F23B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503" name="Group 688">
                <a:extLst>
                  <a:ext uri="{FF2B5EF4-FFF2-40B4-BE49-F238E27FC236}">
                    <a16:creationId xmlns:a16="http://schemas.microsoft.com/office/drawing/2014/main" id="{D18225D4-39FD-C664-1E37-5B4968B95F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506" name="Freeform 689">
                  <a:extLst>
                    <a:ext uri="{FF2B5EF4-FFF2-40B4-BE49-F238E27FC236}">
                      <a16:creationId xmlns:a16="http://schemas.microsoft.com/office/drawing/2014/main" id="{73B3F3A4-7ADF-9C0C-7B70-FFBDF1FC063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7" name="Freeform 690">
                  <a:extLst>
                    <a:ext uri="{FF2B5EF4-FFF2-40B4-BE49-F238E27FC236}">
                      <a16:creationId xmlns:a16="http://schemas.microsoft.com/office/drawing/2014/main" id="{C17F186B-63EE-1E6C-08CF-EE6F18CDDE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04" name="Line 691">
                <a:extLst>
                  <a:ext uri="{FF2B5EF4-FFF2-40B4-BE49-F238E27FC236}">
                    <a16:creationId xmlns:a16="http://schemas.microsoft.com/office/drawing/2014/main" id="{18814C8B-F815-F1BE-1A0C-099BFE2E6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5" name="Line 692">
                <a:extLst>
                  <a:ext uri="{FF2B5EF4-FFF2-40B4-BE49-F238E27FC236}">
                    <a16:creationId xmlns:a16="http://schemas.microsoft.com/office/drawing/2014/main" id="{6A4627B2-6D58-4A24-8D57-12A8E07183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83" name="Line 693">
              <a:extLst>
                <a:ext uri="{FF2B5EF4-FFF2-40B4-BE49-F238E27FC236}">
                  <a16:creationId xmlns:a16="http://schemas.microsoft.com/office/drawing/2014/main" id="{39DA9C80-B66F-93AE-F1BF-CE9FB24891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003" y="4257841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84" name="Group 347">
              <a:extLst>
                <a:ext uri="{FF2B5EF4-FFF2-40B4-BE49-F238E27FC236}">
                  <a16:creationId xmlns:a16="http://schemas.microsoft.com/office/drawing/2014/main" id="{7FDD4224-35AD-8DF6-5A04-0F278F2398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5855" y="4158288"/>
              <a:ext cx="413310" cy="196874"/>
              <a:chOff x="1871277" y="1576300"/>
              <a:chExt cx="1128371" cy="437861"/>
            </a:xfrm>
          </p:grpSpPr>
          <p:sp>
            <p:nvSpPr>
              <p:cNvPr id="2491" name="Oval 2490">
                <a:extLst>
                  <a:ext uri="{FF2B5EF4-FFF2-40B4-BE49-F238E27FC236}">
                    <a16:creationId xmlns:a16="http://schemas.microsoft.com/office/drawing/2014/main" id="{E95C9DD5-DF35-3B4A-ED4F-14A8F2FE8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92" name="Rectangle 2491">
                <a:extLst>
                  <a:ext uri="{FF2B5EF4-FFF2-40B4-BE49-F238E27FC236}">
                    <a16:creationId xmlns:a16="http://schemas.microsoft.com/office/drawing/2014/main" id="{45CAADAB-6E66-6F64-FD6E-3AC618059FFD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93" name="Oval 2492">
                <a:extLst>
                  <a:ext uri="{FF2B5EF4-FFF2-40B4-BE49-F238E27FC236}">
                    <a16:creationId xmlns:a16="http://schemas.microsoft.com/office/drawing/2014/main" id="{72CECED1-960B-FDA1-C648-43E0B3838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94" name="Freeform 2493">
                <a:extLst>
                  <a:ext uri="{FF2B5EF4-FFF2-40B4-BE49-F238E27FC236}">
                    <a16:creationId xmlns:a16="http://schemas.microsoft.com/office/drawing/2014/main" id="{B1E85C4E-1087-1D20-B1DF-BEA0C6D96254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95" name="Freeform 2494">
                <a:extLst>
                  <a:ext uri="{FF2B5EF4-FFF2-40B4-BE49-F238E27FC236}">
                    <a16:creationId xmlns:a16="http://schemas.microsoft.com/office/drawing/2014/main" id="{AECF365E-364C-BA30-6E37-72386C0343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96" name="Freeform 2495">
                <a:extLst>
                  <a:ext uri="{FF2B5EF4-FFF2-40B4-BE49-F238E27FC236}">
                    <a16:creationId xmlns:a16="http://schemas.microsoft.com/office/drawing/2014/main" id="{6F80F4D3-745B-C4BD-9F9D-12DFF3670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97" name="Freeform 2496">
                <a:extLst>
                  <a:ext uri="{FF2B5EF4-FFF2-40B4-BE49-F238E27FC236}">
                    <a16:creationId xmlns:a16="http://schemas.microsoft.com/office/drawing/2014/main" id="{B6791496-2A50-842A-0072-85DED64B37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98" name="Straight Connector 2497">
                <a:extLst>
                  <a:ext uri="{FF2B5EF4-FFF2-40B4-BE49-F238E27FC236}">
                    <a16:creationId xmlns:a16="http://schemas.microsoft.com/office/drawing/2014/main" id="{128FB233-97C2-A813-8C5C-82EEEFA99D80}"/>
                  </a:ext>
                </a:extLst>
              </p:cNvPr>
              <p:cNvCxnSpPr>
                <a:cxnSpLocks noChangeShapeType="1"/>
                <a:endCxn id="249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99" name="Straight Connector 2498">
                <a:extLst>
                  <a:ext uri="{FF2B5EF4-FFF2-40B4-BE49-F238E27FC236}">
                    <a16:creationId xmlns:a16="http://schemas.microsoft.com/office/drawing/2014/main" id="{D87D618E-69CB-0AA1-857E-85BA8AF6A6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85" name="Group 347">
              <a:extLst>
                <a:ext uri="{FF2B5EF4-FFF2-40B4-BE49-F238E27FC236}">
                  <a16:creationId xmlns:a16="http://schemas.microsoft.com/office/drawing/2014/main" id="{1625E588-6BC4-4DB5-B90C-4BB7908D05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67934" y="3780910"/>
              <a:ext cx="413310" cy="196874"/>
              <a:chOff x="1871277" y="1576300"/>
              <a:chExt cx="1128371" cy="437861"/>
            </a:xfrm>
          </p:grpSpPr>
          <p:sp>
            <p:nvSpPr>
              <p:cNvPr id="2482" name="Oval 2481">
                <a:extLst>
                  <a:ext uri="{FF2B5EF4-FFF2-40B4-BE49-F238E27FC236}">
                    <a16:creationId xmlns:a16="http://schemas.microsoft.com/office/drawing/2014/main" id="{531B9429-AC84-EE07-FEE9-6F9AF8DF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83" name="Rectangle 2482">
                <a:extLst>
                  <a:ext uri="{FF2B5EF4-FFF2-40B4-BE49-F238E27FC236}">
                    <a16:creationId xmlns:a16="http://schemas.microsoft.com/office/drawing/2014/main" id="{260BF206-5764-BB30-7E8A-D76E6FB50B0D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84" name="Oval 2483">
                <a:extLst>
                  <a:ext uri="{FF2B5EF4-FFF2-40B4-BE49-F238E27FC236}">
                    <a16:creationId xmlns:a16="http://schemas.microsoft.com/office/drawing/2014/main" id="{8266B0E6-0E6F-1E0D-D40F-4D0FFCAD83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85" name="Freeform 2484">
                <a:extLst>
                  <a:ext uri="{FF2B5EF4-FFF2-40B4-BE49-F238E27FC236}">
                    <a16:creationId xmlns:a16="http://schemas.microsoft.com/office/drawing/2014/main" id="{C9C5B589-F188-7D74-0B34-91AE671E95C7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86" name="Freeform 2485">
                <a:extLst>
                  <a:ext uri="{FF2B5EF4-FFF2-40B4-BE49-F238E27FC236}">
                    <a16:creationId xmlns:a16="http://schemas.microsoft.com/office/drawing/2014/main" id="{D5A1F0C8-6705-6B98-24F2-B266912740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87" name="Freeform 2486">
                <a:extLst>
                  <a:ext uri="{FF2B5EF4-FFF2-40B4-BE49-F238E27FC236}">
                    <a16:creationId xmlns:a16="http://schemas.microsoft.com/office/drawing/2014/main" id="{275D0AAA-E180-8D8D-D62B-B38F55F5B7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88" name="Freeform 2487">
                <a:extLst>
                  <a:ext uri="{FF2B5EF4-FFF2-40B4-BE49-F238E27FC236}">
                    <a16:creationId xmlns:a16="http://schemas.microsoft.com/office/drawing/2014/main" id="{A2249AFD-9529-5302-03F1-AD97DF485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89" name="Straight Connector 2488">
                <a:extLst>
                  <a:ext uri="{FF2B5EF4-FFF2-40B4-BE49-F238E27FC236}">
                    <a16:creationId xmlns:a16="http://schemas.microsoft.com/office/drawing/2014/main" id="{2835278B-AF65-9044-8C98-074DF28B8CCA}"/>
                  </a:ext>
                </a:extLst>
              </p:cNvPr>
              <p:cNvCxnSpPr>
                <a:cxnSpLocks noChangeShapeType="1"/>
                <a:endCxn id="248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90" name="Straight Connector 2489">
                <a:extLst>
                  <a:ext uri="{FF2B5EF4-FFF2-40B4-BE49-F238E27FC236}">
                    <a16:creationId xmlns:a16="http://schemas.microsoft.com/office/drawing/2014/main" id="{EBE5E116-B464-8FFE-455D-BE7B622B15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86" name="Group 347">
              <a:extLst>
                <a:ext uri="{FF2B5EF4-FFF2-40B4-BE49-F238E27FC236}">
                  <a16:creationId xmlns:a16="http://schemas.microsoft.com/office/drawing/2014/main" id="{71079E8E-577A-25D2-30A6-1A42BF0C7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6857" y="3888223"/>
              <a:ext cx="413310" cy="196874"/>
              <a:chOff x="1871277" y="1576300"/>
              <a:chExt cx="1128371" cy="437861"/>
            </a:xfrm>
          </p:grpSpPr>
          <p:sp>
            <p:nvSpPr>
              <p:cNvPr id="2473" name="Oval 2472">
                <a:extLst>
                  <a:ext uri="{FF2B5EF4-FFF2-40B4-BE49-F238E27FC236}">
                    <a16:creationId xmlns:a16="http://schemas.microsoft.com/office/drawing/2014/main" id="{953B2E0D-96A4-6738-CC08-21E540115D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74" name="Rectangle 2473">
                <a:extLst>
                  <a:ext uri="{FF2B5EF4-FFF2-40B4-BE49-F238E27FC236}">
                    <a16:creationId xmlns:a16="http://schemas.microsoft.com/office/drawing/2014/main" id="{9CFB28C2-B90A-C818-2A54-B495F8C2EC8A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5" name="Oval 2474">
                <a:extLst>
                  <a:ext uri="{FF2B5EF4-FFF2-40B4-BE49-F238E27FC236}">
                    <a16:creationId xmlns:a16="http://schemas.microsoft.com/office/drawing/2014/main" id="{7FA33B27-A828-A78B-57F1-B68B83251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76" name="Freeform 2475">
                <a:extLst>
                  <a:ext uri="{FF2B5EF4-FFF2-40B4-BE49-F238E27FC236}">
                    <a16:creationId xmlns:a16="http://schemas.microsoft.com/office/drawing/2014/main" id="{D40DB461-03A4-0D8D-A103-593164D7A930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77" name="Freeform 2476">
                <a:extLst>
                  <a:ext uri="{FF2B5EF4-FFF2-40B4-BE49-F238E27FC236}">
                    <a16:creationId xmlns:a16="http://schemas.microsoft.com/office/drawing/2014/main" id="{4715E9D5-BE80-211A-F110-A1A6ABD64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78" name="Freeform 2477">
                <a:extLst>
                  <a:ext uri="{FF2B5EF4-FFF2-40B4-BE49-F238E27FC236}">
                    <a16:creationId xmlns:a16="http://schemas.microsoft.com/office/drawing/2014/main" id="{B3E0CC03-3FC6-9431-772B-ADE6CDA26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79" name="Freeform 2478">
                <a:extLst>
                  <a:ext uri="{FF2B5EF4-FFF2-40B4-BE49-F238E27FC236}">
                    <a16:creationId xmlns:a16="http://schemas.microsoft.com/office/drawing/2014/main" id="{310B9827-9CBD-8EBA-04C3-A969408266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80" name="Straight Connector 2479">
                <a:extLst>
                  <a:ext uri="{FF2B5EF4-FFF2-40B4-BE49-F238E27FC236}">
                    <a16:creationId xmlns:a16="http://schemas.microsoft.com/office/drawing/2014/main" id="{474074AD-EE11-F2F6-F272-B0680394D56E}"/>
                  </a:ext>
                </a:extLst>
              </p:cNvPr>
              <p:cNvCxnSpPr>
                <a:cxnSpLocks noChangeShapeType="1"/>
                <a:endCxn id="247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81" name="Straight Connector 2480">
                <a:extLst>
                  <a:ext uri="{FF2B5EF4-FFF2-40B4-BE49-F238E27FC236}">
                    <a16:creationId xmlns:a16="http://schemas.microsoft.com/office/drawing/2014/main" id="{CAFF92B8-F88C-9581-AEA0-6864160F091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87" name="Group 347">
              <a:extLst>
                <a:ext uri="{FF2B5EF4-FFF2-40B4-BE49-F238E27FC236}">
                  <a16:creationId xmlns:a16="http://schemas.microsoft.com/office/drawing/2014/main" id="{5ED9EC99-6185-7C32-84B0-4EC8E0A4EE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1429" y="4158747"/>
              <a:ext cx="413310" cy="196874"/>
              <a:chOff x="1871277" y="1576300"/>
              <a:chExt cx="1128371" cy="437861"/>
            </a:xfrm>
          </p:grpSpPr>
          <p:sp>
            <p:nvSpPr>
              <p:cNvPr id="2464" name="Oval 2463">
                <a:extLst>
                  <a:ext uri="{FF2B5EF4-FFF2-40B4-BE49-F238E27FC236}">
                    <a16:creationId xmlns:a16="http://schemas.microsoft.com/office/drawing/2014/main" id="{1AE6B1A0-F54C-59C7-F29D-958CF83DFA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65" name="Rectangle 2464">
                <a:extLst>
                  <a:ext uri="{FF2B5EF4-FFF2-40B4-BE49-F238E27FC236}">
                    <a16:creationId xmlns:a16="http://schemas.microsoft.com/office/drawing/2014/main" id="{7B727AD9-7524-C8A5-77FB-0F65273330A4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6" name="Oval 2465">
                <a:extLst>
                  <a:ext uri="{FF2B5EF4-FFF2-40B4-BE49-F238E27FC236}">
                    <a16:creationId xmlns:a16="http://schemas.microsoft.com/office/drawing/2014/main" id="{EBED1B65-43F6-6FA3-5AA5-B96A2494D7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67" name="Freeform 2466">
                <a:extLst>
                  <a:ext uri="{FF2B5EF4-FFF2-40B4-BE49-F238E27FC236}">
                    <a16:creationId xmlns:a16="http://schemas.microsoft.com/office/drawing/2014/main" id="{8E9DFA43-07AB-BCA7-A1AF-BE34812F25DB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68" name="Freeform 2467">
                <a:extLst>
                  <a:ext uri="{FF2B5EF4-FFF2-40B4-BE49-F238E27FC236}">
                    <a16:creationId xmlns:a16="http://schemas.microsoft.com/office/drawing/2014/main" id="{2B44A3A8-5F62-7BCC-57E9-EB5E21678E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69" name="Freeform 2468">
                <a:extLst>
                  <a:ext uri="{FF2B5EF4-FFF2-40B4-BE49-F238E27FC236}">
                    <a16:creationId xmlns:a16="http://schemas.microsoft.com/office/drawing/2014/main" id="{08E5566E-7494-34EE-BC99-7926D76FC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70" name="Freeform 2469">
                <a:extLst>
                  <a:ext uri="{FF2B5EF4-FFF2-40B4-BE49-F238E27FC236}">
                    <a16:creationId xmlns:a16="http://schemas.microsoft.com/office/drawing/2014/main" id="{47BF3BF3-90D0-01B3-2615-1F9C7E163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71" name="Straight Connector 2470">
                <a:extLst>
                  <a:ext uri="{FF2B5EF4-FFF2-40B4-BE49-F238E27FC236}">
                    <a16:creationId xmlns:a16="http://schemas.microsoft.com/office/drawing/2014/main" id="{BDC3698D-DA42-0A2F-2A16-0CC9D7994720}"/>
                  </a:ext>
                </a:extLst>
              </p:cNvPr>
              <p:cNvCxnSpPr>
                <a:cxnSpLocks noChangeShapeType="1"/>
                <a:endCxn id="2466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72" name="Straight Connector 2471">
                <a:extLst>
                  <a:ext uri="{FF2B5EF4-FFF2-40B4-BE49-F238E27FC236}">
                    <a16:creationId xmlns:a16="http://schemas.microsoft.com/office/drawing/2014/main" id="{542DA71A-5F0B-C603-A78E-3E2D1150CBD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188" name="Line 718">
              <a:extLst>
                <a:ext uri="{FF2B5EF4-FFF2-40B4-BE49-F238E27FC236}">
                  <a16:creationId xmlns:a16="http://schemas.microsoft.com/office/drawing/2014/main" id="{555911F2-8287-C15A-1A26-6660131898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171188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9" name="Line 719">
              <a:extLst>
                <a:ext uri="{FF2B5EF4-FFF2-40B4-BE49-F238E27FC236}">
                  <a16:creationId xmlns:a16="http://schemas.microsoft.com/office/drawing/2014/main" id="{60840D6A-857C-0467-BA92-FECCB42086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878" y="4344226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0" name="Line 720">
              <a:extLst>
                <a:ext uri="{FF2B5EF4-FFF2-40B4-BE49-F238E27FC236}">
                  <a16:creationId xmlns:a16="http://schemas.microsoft.com/office/drawing/2014/main" id="{869EAD29-A94D-09D9-8ADE-9236BDC4C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241038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1" name="Line 721">
              <a:extLst>
                <a:ext uri="{FF2B5EF4-FFF2-40B4-BE49-F238E27FC236}">
                  <a16:creationId xmlns:a16="http://schemas.microsoft.com/office/drawing/2014/main" id="{8BCB18BD-5ECF-644A-CE0C-8619707518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453" y="4239451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2" name="Line 722">
              <a:extLst>
                <a:ext uri="{FF2B5EF4-FFF2-40B4-BE49-F238E27FC236}">
                  <a16:creationId xmlns:a16="http://schemas.microsoft.com/office/drawing/2014/main" id="{3A29ACDB-103C-4251-1017-BD64BF7D49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378" y="4545838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3" name="Line 723">
              <a:extLst>
                <a:ext uri="{FF2B5EF4-FFF2-40B4-BE49-F238E27FC236}">
                  <a16:creationId xmlns:a16="http://schemas.microsoft.com/office/drawing/2014/main" id="{74175DE8-1DAC-4A7E-63DA-B7CE6CF6F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8415" y="4536313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4" name="Line 727">
              <a:extLst>
                <a:ext uri="{FF2B5EF4-FFF2-40B4-BE49-F238E27FC236}">
                  <a16:creationId xmlns:a16="http://schemas.microsoft.com/office/drawing/2014/main" id="{8F10194A-C589-751B-ED80-062BCACD32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678" y="453472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95" name="Group 737">
              <a:extLst>
                <a:ext uri="{FF2B5EF4-FFF2-40B4-BE49-F238E27FC236}">
                  <a16:creationId xmlns:a16="http://schemas.microsoft.com/office/drawing/2014/main" id="{5044F6ED-6E94-0F9F-09FD-F913F9C92A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0678" y="4169601"/>
              <a:ext cx="390525" cy="174625"/>
              <a:chOff x="4334" y="1470"/>
              <a:chExt cx="246" cy="107"/>
            </a:xfrm>
          </p:grpSpPr>
          <p:sp>
            <p:nvSpPr>
              <p:cNvPr id="2456" name="Oval 407">
                <a:extLst>
                  <a:ext uri="{FF2B5EF4-FFF2-40B4-BE49-F238E27FC236}">
                    <a16:creationId xmlns:a16="http://schemas.microsoft.com/office/drawing/2014/main" id="{6CD8A41D-6D39-E75E-D66A-1D1CB0F6F4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7" name="Rectangle 410">
                <a:extLst>
                  <a:ext uri="{FF2B5EF4-FFF2-40B4-BE49-F238E27FC236}">
                    <a16:creationId xmlns:a16="http://schemas.microsoft.com/office/drawing/2014/main" id="{D90C1A67-02E0-4F3A-5E22-0684533F3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8" name="Oval 411">
                <a:extLst>
                  <a:ext uri="{FF2B5EF4-FFF2-40B4-BE49-F238E27FC236}">
                    <a16:creationId xmlns:a16="http://schemas.microsoft.com/office/drawing/2014/main" id="{AA6870F1-518E-6D53-2312-BF68810B6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59" name="Group 741">
                <a:extLst>
                  <a:ext uri="{FF2B5EF4-FFF2-40B4-BE49-F238E27FC236}">
                    <a16:creationId xmlns:a16="http://schemas.microsoft.com/office/drawing/2014/main" id="{EE45F8CD-B822-4A70-FA13-93D5B17AB2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62" name="Freeform 742">
                  <a:extLst>
                    <a:ext uri="{FF2B5EF4-FFF2-40B4-BE49-F238E27FC236}">
                      <a16:creationId xmlns:a16="http://schemas.microsoft.com/office/drawing/2014/main" id="{C0D10057-5FBE-6968-038A-7D842AC4EB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3" name="Freeform 743">
                  <a:extLst>
                    <a:ext uri="{FF2B5EF4-FFF2-40B4-BE49-F238E27FC236}">
                      <a16:creationId xmlns:a16="http://schemas.microsoft.com/office/drawing/2014/main" id="{483F1076-9DA1-1B88-77EA-2E2092C73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60" name="Line 744">
                <a:extLst>
                  <a:ext uri="{FF2B5EF4-FFF2-40B4-BE49-F238E27FC236}">
                    <a16:creationId xmlns:a16="http://schemas.microsoft.com/office/drawing/2014/main" id="{5F366893-DAE4-2155-4822-C5F51B24AF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" name="Line 745">
                <a:extLst>
                  <a:ext uri="{FF2B5EF4-FFF2-40B4-BE49-F238E27FC236}">
                    <a16:creationId xmlns:a16="http://schemas.microsoft.com/office/drawing/2014/main" id="{89ECB730-715B-73DF-87D2-8BD720DEA5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96" name="Group 746">
              <a:extLst>
                <a:ext uri="{FF2B5EF4-FFF2-40B4-BE49-F238E27FC236}">
                  <a16:creationId xmlns:a16="http://schemas.microsoft.com/office/drawing/2014/main" id="{CF77177E-FE6B-098D-BB5C-27EE4288A3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1790" y="4433126"/>
              <a:ext cx="390525" cy="174625"/>
              <a:chOff x="4334" y="1470"/>
              <a:chExt cx="246" cy="107"/>
            </a:xfrm>
          </p:grpSpPr>
          <p:sp>
            <p:nvSpPr>
              <p:cNvPr id="2448" name="Oval 407">
                <a:extLst>
                  <a:ext uri="{FF2B5EF4-FFF2-40B4-BE49-F238E27FC236}">
                    <a16:creationId xmlns:a16="http://schemas.microsoft.com/office/drawing/2014/main" id="{0134F07F-F576-3167-5CB5-38B1AFDE94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9" name="Rectangle 410">
                <a:extLst>
                  <a:ext uri="{FF2B5EF4-FFF2-40B4-BE49-F238E27FC236}">
                    <a16:creationId xmlns:a16="http://schemas.microsoft.com/office/drawing/2014/main" id="{C3058A56-8C87-9E7A-85F3-A4DA5F640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0" name="Oval 411">
                <a:extLst>
                  <a:ext uri="{FF2B5EF4-FFF2-40B4-BE49-F238E27FC236}">
                    <a16:creationId xmlns:a16="http://schemas.microsoft.com/office/drawing/2014/main" id="{A8E3A73A-B408-75F4-8020-71CBC2C1B2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51" name="Group 750">
                <a:extLst>
                  <a:ext uri="{FF2B5EF4-FFF2-40B4-BE49-F238E27FC236}">
                    <a16:creationId xmlns:a16="http://schemas.microsoft.com/office/drawing/2014/main" id="{D8A4968E-5765-DB90-FA1B-F8D7385FE5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54" name="Freeform 751">
                  <a:extLst>
                    <a:ext uri="{FF2B5EF4-FFF2-40B4-BE49-F238E27FC236}">
                      <a16:creationId xmlns:a16="http://schemas.microsoft.com/office/drawing/2014/main" id="{0724D47F-3757-7786-9A92-4F24B16DF2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5" name="Freeform 752">
                  <a:extLst>
                    <a:ext uri="{FF2B5EF4-FFF2-40B4-BE49-F238E27FC236}">
                      <a16:creationId xmlns:a16="http://schemas.microsoft.com/office/drawing/2014/main" id="{CCD32303-F046-AAE4-57D9-3BF9608E2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52" name="Line 753">
                <a:extLst>
                  <a:ext uri="{FF2B5EF4-FFF2-40B4-BE49-F238E27FC236}">
                    <a16:creationId xmlns:a16="http://schemas.microsoft.com/office/drawing/2014/main" id="{A5045B26-3DF0-B2F7-8980-D0DD43ECE8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3" name="Line 754">
                <a:extLst>
                  <a:ext uri="{FF2B5EF4-FFF2-40B4-BE49-F238E27FC236}">
                    <a16:creationId xmlns:a16="http://schemas.microsoft.com/office/drawing/2014/main" id="{99119470-FCBA-CECF-3ACD-D5C03B017E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97" name="Group 764">
              <a:extLst>
                <a:ext uri="{FF2B5EF4-FFF2-40B4-BE49-F238E27FC236}">
                  <a16:creationId xmlns:a16="http://schemas.microsoft.com/office/drawing/2014/main" id="{12758F0F-FE9B-A27E-0FCD-17BBAD5743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040" y="4069588"/>
              <a:ext cx="390525" cy="174625"/>
              <a:chOff x="4334" y="1470"/>
              <a:chExt cx="246" cy="107"/>
            </a:xfrm>
          </p:grpSpPr>
          <p:sp>
            <p:nvSpPr>
              <p:cNvPr id="2440" name="Oval 407">
                <a:extLst>
                  <a:ext uri="{FF2B5EF4-FFF2-40B4-BE49-F238E27FC236}">
                    <a16:creationId xmlns:a16="http://schemas.microsoft.com/office/drawing/2014/main" id="{49A631BF-2152-83FE-AE07-F406BD554D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1" name="Rectangle 410">
                <a:extLst>
                  <a:ext uri="{FF2B5EF4-FFF2-40B4-BE49-F238E27FC236}">
                    <a16:creationId xmlns:a16="http://schemas.microsoft.com/office/drawing/2014/main" id="{D0D42F04-105F-BE76-3A43-0C8AAC47B9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42" name="Oval 411">
                <a:extLst>
                  <a:ext uri="{FF2B5EF4-FFF2-40B4-BE49-F238E27FC236}">
                    <a16:creationId xmlns:a16="http://schemas.microsoft.com/office/drawing/2014/main" id="{4DC54E46-C408-5869-3791-2D9E867129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43" name="Group 768">
                <a:extLst>
                  <a:ext uri="{FF2B5EF4-FFF2-40B4-BE49-F238E27FC236}">
                    <a16:creationId xmlns:a16="http://schemas.microsoft.com/office/drawing/2014/main" id="{BF17D2CF-67AE-53F0-F803-7C90D279590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446" name="Freeform 769">
                  <a:extLst>
                    <a:ext uri="{FF2B5EF4-FFF2-40B4-BE49-F238E27FC236}">
                      <a16:creationId xmlns:a16="http://schemas.microsoft.com/office/drawing/2014/main" id="{AECD6BC0-C9E1-7F87-AF84-710FFA79D5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7" name="Freeform 770">
                  <a:extLst>
                    <a:ext uri="{FF2B5EF4-FFF2-40B4-BE49-F238E27FC236}">
                      <a16:creationId xmlns:a16="http://schemas.microsoft.com/office/drawing/2014/main" id="{A48C4F15-2935-5A33-3701-2C157E584D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44" name="Line 771">
                <a:extLst>
                  <a:ext uri="{FF2B5EF4-FFF2-40B4-BE49-F238E27FC236}">
                    <a16:creationId xmlns:a16="http://schemas.microsoft.com/office/drawing/2014/main" id="{540DC3B3-5B29-29C8-9F0B-5FDB2A2DC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5" name="Line 772">
                <a:extLst>
                  <a:ext uri="{FF2B5EF4-FFF2-40B4-BE49-F238E27FC236}">
                    <a16:creationId xmlns:a16="http://schemas.microsoft.com/office/drawing/2014/main" id="{2CEF656E-0AE9-316D-B3AC-F20737A26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198" name="Group 589">
              <a:extLst>
                <a:ext uri="{FF2B5EF4-FFF2-40B4-BE49-F238E27FC236}">
                  <a16:creationId xmlns:a16="http://schemas.microsoft.com/office/drawing/2014/main" id="{B6409FEA-03A0-700C-7F36-A76DCD6812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6994" y="4064388"/>
              <a:ext cx="418211" cy="189727"/>
              <a:chOff x="7913987" y="1515773"/>
              <a:chExt cx="625138" cy="276534"/>
            </a:xfrm>
          </p:grpSpPr>
          <p:sp>
            <p:nvSpPr>
              <p:cNvPr id="2431" name="Oval 2430">
                <a:extLst>
                  <a:ext uri="{FF2B5EF4-FFF2-40B4-BE49-F238E27FC236}">
                    <a16:creationId xmlns:a16="http://schemas.microsoft.com/office/drawing/2014/main" id="{34294C57-7A8D-10EE-39FB-025E911EED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32" name="Rectangle 2431">
                <a:extLst>
                  <a:ext uri="{FF2B5EF4-FFF2-40B4-BE49-F238E27FC236}">
                    <a16:creationId xmlns:a16="http://schemas.microsoft.com/office/drawing/2014/main" id="{F9D8F992-F4C7-0A7F-EBA6-2B73CABB532E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33" name="Oval 2432">
                <a:extLst>
                  <a:ext uri="{FF2B5EF4-FFF2-40B4-BE49-F238E27FC236}">
                    <a16:creationId xmlns:a16="http://schemas.microsoft.com/office/drawing/2014/main" id="{18352C2B-B0AA-F406-D661-F71087EFDA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34" name="Freeform 2433">
                <a:extLst>
                  <a:ext uri="{FF2B5EF4-FFF2-40B4-BE49-F238E27FC236}">
                    <a16:creationId xmlns:a16="http://schemas.microsoft.com/office/drawing/2014/main" id="{22C737C7-0A38-C2C0-148A-F1A54A59D5A7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35" name="Freeform 2434">
                <a:extLst>
                  <a:ext uri="{FF2B5EF4-FFF2-40B4-BE49-F238E27FC236}">
                    <a16:creationId xmlns:a16="http://schemas.microsoft.com/office/drawing/2014/main" id="{287DDED9-3E7B-B3D7-5B3B-83D37A7D1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36" name="Freeform 2435">
                <a:extLst>
                  <a:ext uri="{FF2B5EF4-FFF2-40B4-BE49-F238E27FC236}">
                    <a16:creationId xmlns:a16="http://schemas.microsoft.com/office/drawing/2014/main" id="{BA8B0D7A-2625-88AE-7A03-51410D9F0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37" name="Freeform 2436">
                <a:extLst>
                  <a:ext uri="{FF2B5EF4-FFF2-40B4-BE49-F238E27FC236}">
                    <a16:creationId xmlns:a16="http://schemas.microsoft.com/office/drawing/2014/main" id="{E05B5145-2A0C-6FEC-A73A-602C056BEB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38" name="Straight Connector 2437">
                <a:extLst>
                  <a:ext uri="{FF2B5EF4-FFF2-40B4-BE49-F238E27FC236}">
                    <a16:creationId xmlns:a16="http://schemas.microsoft.com/office/drawing/2014/main" id="{AC29191F-1B79-DAB8-4A74-84D285177D30}"/>
                  </a:ext>
                </a:extLst>
              </p:cNvPr>
              <p:cNvCxnSpPr>
                <a:cxnSpLocks noChangeShapeType="1"/>
                <a:endCxn id="2433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39" name="Straight Connector 2438">
                <a:extLst>
                  <a:ext uri="{FF2B5EF4-FFF2-40B4-BE49-F238E27FC236}">
                    <a16:creationId xmlns:a16="http://schemas.microsoft.com/office/drawing/2014/main" id="{F8DBBA9B-4C36-8E04-A54F-FA286859F9C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199" name="Group 590">
              <a:extLst>
                <a:ext uri="{FF2B5EF4-FFF2-40B4-BE49-F238E27FC236}">
                  <a16:creationId xmlns:a16="http://schemas.microsoft.com/office/drawing/2014/main" id="{3A5D0F68-46A1-E60A-CC36-A190379C10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5533" y="4160886"/>
              <a:ext cx="418211" cy="189727"/>
              <a:chOff x="7913987" y="1515773"/>
              <a:chExt cx="625138" cy="276534"/>
            </a:xfrm>
          </p:grpSpPr>
          <p:sp>
            <p:nvSpPr>
              <p:cNvPr id="2422" name="Oval 2421">
                <a:extLst>
                  <a:ext uri="{FF2B5EF4-FFF2-40B4-BE49-F238E27FC236}">
                    <a16:creationId xmlns:a16="http://schemas.microsoft.com/office/drawing/2014/main" id="{4623835E-AA42-2B61-ECD3-D1CA70723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23" name="Rectangle 2422">
                <a:extLst>
                  <a:ext uri="{FF2B5EF4-FFF2-40B4-BE49-F238E27FC236}">
                    <a16:creationId xmlns:a16="http://schemas.microsoft.com/office/drawing/2014/main" id="{7278C1C6-885F-D4D1-AF42-01F823BC2F64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24" name="Oval 2423">
                <a:extLst>
                  <a:ext uri="{FF2B5EF4-FFF2-40B4-BE49-F238E27FC236}">
                    <a16:creationId xmlns:a16="http://schemas.microsoft.com/office/drawing/2014/main" id="{E2430DA6-67F9-A9F1-2B6A-3DF4C1754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25" name="Freeform 2424">
                <a:extLst>
                  <a:ext uri="{FF2B5EF4-FFF2-40B4-BE49-F238E27FC236}">
                    <a16:creationId xmlns:a16="http://schemas.microsoft.com/office/drawing/2014/main" id="{8485846B-187E-C6C2-FB26-1A93403B9708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26" name="Freeform 2425">
                <a:extLst>
                  <a:ext uri="{FF2B5EF4-FFF2-40B4-BE49-F238E27FC236}">
                    <a16:creationId xmlns:a16="http://schemas.microsoft.com/office/drawing/2014/main" id="{FC474BED-2170-0C1E-A6E5-1B4DBBA846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27" name="Freeform 2426">
                <a:extLst>
                  <a:ext uri="{FF2B5EF4-FFF2-40B4-BE49-F238E27FC236}">
                    <a16:creationId xmlns:a16="http://schemas.microsoft.com/office/drawing/2014/main" id="{61746749-36A3-8E19-EE36-3766D5CD3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28" name="Freeform 2427">
                <a:extLst>
                  <a:ext uri="{FF2B5EF4-FFF2-40B4-BE49-F238E27FC236}">
                    <a16:creationId xmlns:a16="http://schemas.microsoft.com/office/drawing/2014/main" id="{B0B59643-8F66-20FC-596E-8D9DA2DA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29" name="Straight Connector 2428">
                <a:extLst>
                  <a:ext uri="{FF2B5EF4-FFF2-40B4-BE49-F238E27FC236}">
                    <a16:creationId xmlns:a16="http://schemas.microsoft.com/office/drawing/2014/main" id="{1EA34527-604D-A7D6-46E7-CD21E338A8D5}"/>
                  </a:ext>
                </a:extLst>
              </p:cNvPr>
              <p:cNvCxnSpPr>
                <a:cxnSpLocks noChangeShapeType="1"/>
                <a:endCxn id="2424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30" name="Straight Connector 2429">
                <a:extLst>
                  <a:ext uri="{FF2B5EF4-FFF2-40B4-BE49-F238E27FC236}">
                    <a16:creationId xmlns:a16="http://schemas.microsoft.com/office/drawing/2014/main" id="{52848F50-2DEB-FDE9-04BA-A8DB1D05C53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00" name="Group 591">
              <a:extLst>
                <a:ext uri="{FF2B5EF4-FFF2-40B4-BE49-F238E27FC236}">
                  <a16:creationId xmlns:a16="http://schemas.microsoft.com/office/drawing/2014/main" id="{79726A51-7313-0D0D-6972-35DF09118B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465" y="4427516"/>
              <a:ext cx="418211" cy="189727"/>
              <a:chOff x="7913987" y="1515773"/>
              <a:chExt cx="625138" cy="276534"/>
            </a:xfrm>
          </p:grpSpPr>
          <p:sp>
            <p:nvSpPr>
              <p:cNvPr id="2413" name="Oval 2412">
                <a:extLst>
                  <a:ext uri="{FF2B5EF4-FFF2-40B4-BE49-F238E27FC236}">
                    <a16:creationId xmlns:a16="http://schemas.microsoft.com/office/drawing/2014/main" id="{E24ADCB3-61F6-CDBF-C0CA-3E281911D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14" name="Rectangle 2413">
                <a:extLst>
                  <a:ext uri="{FF2B5EF4-FFF2-40B4-BE49-F238E27FC236}">
                    <a16:creationId xmlns:a16="http://schemas.microsoft.com/office/drawing/2014/main" id="{13B11C58-D0DA-9F32-C658-809109E3703A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15" name="Oval 2414">
                <a:extLst>
                  <a:ext uri="{FF2B5EF4-FFF2-40B4-BE49-F238E27FC236}">
                    <a16:creationId xmlns:a16="http://schemas.microsoft.com/office/drawing/2014/main" id="{8CB28D86-A151-BD1A-35FE-56037966EE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416" name="Freeform 2415">
                <a:extLst>
                  <a:ext uri="{FF2B5EF4-FFF2-40B4-BE49-F238E27FC236}">
                    <a16:creationId xmlns:a16="http://schemas.microsoft.com/office/drawing/2014/main" id="{9CBC55DC-9B85-3B9C-93C5-B3BECF8417A6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417" name="Freeform 2416">
                <a:extLst>
                  <a:ext uri="{FF2B5EF4-FFF2-40B4-BE49-F238E27FC236}">
                    <a16:creationId xmlns:a16="http://schemas.microsoft.com/office/drawing/2014/main" id="{65B347CD-9AE7-CF17-0F78-90073674FD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18" name="Freeform 2417">
                <a:extLst>
                  <a:ext uri="{FF2B5EF4-FFF2-40B4-BE49-F238E27FC236}">
                    <a16:creationId xmlns:a16="http://schemas.microsoft.com/office/drawing/2014/main" id="{8DB0F82F-37AF-F94C-147D-E3045C275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419" name="Freeform 2418">
                <a:extLst>
                  <a:ext uri="{FF2B5EF4-FFF2-40B4-BE49-F238E27FC236}">
                    <a16:creationId xmlns:a16="http://schemas.microsoft.com/office/drawing/2014/main" id="{F8EE86A6-AAEA-5B74-F22A-B5F30B98A8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420" name="Straight Connector 2419">
                <a:extLst>
                  <a:ext uri="{FF2B5EF4-FFF2-40B4-BE49-F238E27FC236}">
                    <a16:creationId xmlns:a16="http://schemas.microsoft.com/office/drawing/2014/main" id="{18775561-5AEA-ABF8-59FE-F1A8A9720FC1}"/>
                  </a:ext>
                </a:extLst>
              </p:cNvPr>
              <p:cNvCxnSpPr>
                <a:cxnSpLocks noChangeShapeType="1"/>
                <a:endCxn id="2415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421" name="Straight Connector 2420">
                <a:extLst>
                  <a:ext uri="{FF2B5EF4-FFF2-40B4-BE49-F238E27FC236}">
                    <a16:creationId xmlns:a16="http://schemas.microsoft.com/office/drawing/2014/main" id="{CC14E98E-9482-EE8E-7375-3DAF0E67D0E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01" name="Line 444">
              <a:extLst>
                <a:ext uri="{FF2B5EF4-FFF2-40B4-BE49-F238E27FC236}">
                  <a16:creationId xmlns:a16="http://schemas.microsoft.com/office/drawing/2014/main" id="{7ACD2418-73B4-7B11-40EE-0ACD461365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168013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2" name="Line 445">
              <a:extLst>
                <a:ext uri="{FF2B5EF4-FFF2-40B4-BE49-F238E27FC236}">
                  <a16:creationId xmlns:a16="http://schemas.microsoft.com/office/drawing/2014/main" id="{175BF43D-A7D7-9D5B-E167-C9D46CE324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3878" y="4341051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3" name="Line 446">
              <a:extLst>
                <a:ext uri="{FF2B5EF4-FFF2-40B4-BE49-F238E27FC236}">
                  <a16:creationId xmlns:a16="http://schemas.microsoft.com/office/drawing/2014/main" id="{443E54E9-7ABD-F49C-0325-314EB882E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95328" y="4237863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4" name="Line 447">
              <a:extLst>
                <a:ext uri="{FF2B5EF4-FFF2-40B4-BE49-F238E27FC236}">
                  <a16:creationId xmlns:a16="http://schemas.microsoft.com/office/drawing/2014/main" id="{7D65F6E5-837F-5C9F-D8DE-BD47D83186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0453" y="4236276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5" name="Line 448">
              <a:extLst>
                <a:ext uri="{FF2B5EF4-FFF2-40B4-BE49-F238E27FC236}">
                  <a16:creationId xmlns:a16="http://schemas.microsoft.com/office/drawing/2014/main" id="{B9674A0E-51EE-2BF9-765F-7F8E1DA26C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4378" y="4542663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6" name="Line 450">
              <a:extLst>
                <a:ext uri="{FF2B5EF4-FFF2-40B4-BE49-F238E27FC236}">
                  <a16:creationId xmlns:a16="http://schemas.microsoft.com/office/drawing/2014/main" id="{96268FCC-DC6D-6C73-5665-5E19FC1498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8415" y="4533138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07" name="Group 665">
              <a:extLst>
                <a:ext uri="{FF2B5EF4-FFF2-40B4-BE49-F238E27FC236}">
                  <a16:creationId xmlns:a16="http://schemas.microsoft.com/office/drawing/2014/main" id="{3227486A-59E2-9222-327A-878BACA06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08040" y="4071176"/>
              <a:ext cx="390525" cy="169862"/>
              <a:chOff x="4650" y="1129"/>
              <a:chExt cx="246" cy="95"/>
            </a:xfrm>
          </p:grpSpPr>
          <p:sp>
            <p:nvSpPr>
              <p:cNvPr id="2405" name="Oval 407">
                <a:extLst>
                  <a:ext uri="{FF2B5EF4-FFF2-40B4-BE49-F238E27FC236}">
                    <a16:creationId xmlns:a16="http://schemas.microsoft.com/office/drawing/2014/main" id="{2E61AF62-00EB-8638-29AA-FDFB19335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6" name="Rectangle 410">
                <a:extLst>
                  <a:ext uri="{FF2B5EF4-FFF2-40B4-BE49-F238E27FC236}">
                    <a16:creationId xmlns:a16="http://schemas.microsoft.com/office/drawing/2014/main" id="{020BCE05-69ED-61FD-C82C-AF14B5F03B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07" name="Oval 411">
                <a:extLst>
                  <a:ext uri="{FF2B5EF4-FFF2-40B4-BE49-F238E27FC236}">
                    <a16:creationId xmlns:a16="http://schemas.microsoft.com/office/drawing/2014/main" id="{77B62795-B505-5A38-DC57-BFF5CBEEA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08" name="Group 659">
                <a:extLst>
                  <a:ext uri="{FF2B5EF4-FFF2-40B4-BE49-F238E27FC236}">
                    <a16:creationId xmlns:a16="http://schemas.microsoft.com/office/drawing/2014/main" id="{2DFE6C17-2486-4BC1-AD5D-31AF364EB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11" name="Freeform 660">
                  <a:extLst>
                    <a:ext uri="{FF2B5EF4-FFF2-40B4-BE49-F238E27FC236}">
                      <a16:creationId xmlns:a16="http://schemas.microsoft.com/office/drawing/2014/main" id="{CD8062DF-CDF3-814B-EFF3-6C3B5108AF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2" name="Freeform 661">
                  <a:extLst>
                    <a:ext uri="{FF2B5EF4-FFF2-40B4-BE49-F238E27FC236}">
                      <a16:creationId xmlns:a16="http://schemas.microsoft.com/office/drawing/2014/main" id="{6DF359FF-72DE-6743-E1AE-7E992F6409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09" name="Line 662">
                <a:extLst>
                  <a:ext uri="{FF2B5EF4-FFF2-40B4-BE49-F238E27FC236}">
                    <a16:creationId xmlns:a16="http://schemas.microsoft.com/office/drawing/2014/main" id="{E6B87A33-380F-421E-EA9C-D1E07C229E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0" name="Line 663">
                <a:extLst>
                  <a:ext uri="{FF2B5EF4-FFF2-40B4-BE49-F238E27FC236}">
                    <a16:creationId xmlns:a16="http://schemas.microsoft.com/office/drawing/2014/main" id="{85768FF6-1CDF-8A00-268D-F21338D28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08" name="Group 675">
              <a:extLst>
                <a:ext uri="{FF2B5EF4-FFF2-40B4-BE49-F238E27FC236}">
                  <a16:creationId xmlns:a16="http://schemas.microsoft.com/office/drawing/2014/main" id="{22EFAD4A-1B7A-209E-548A-A9D8FFFF37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22265" y="4169601"/>
              <a:ext cx="390525" cy="169862"/>
              <a:chOff x="4650" y="1129"/>
              <a:chExt cx="246" cy="95"/>
            </a:xfrm>
          </p:grpSpPr>
          <p:sp>
            <p:nvSpPr>
              <p:cNvPr id="2397" name="Oval 407">
                <a:extLst>
                  <a:ext uri="{FF2B5EF4-FFF2-40B4-BE49-F238E27FC236}">
                    <a16:creationId xmlns:a16="http://schemas.microsoft.com/office/drawing/2014/main" id="{6F8DBFDA-4506-127B-65EA-B5664A37D5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8" name="Rectangle 410">
                <a:extLst>
                  <a:ext uri="{FF2B5EF4-FFF2-40B4-BE49-F238E27FC236}">
                    <a16:creationId xmlns:a16="http://schemas.microsoft.com/office/drawing/2014/main" id="{82D67ABA-39B5-91EA-77DA-16E6FE9110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9" name="Oval 411">
                <a:extLst>
                  <a:ext uri="{FF2B5EF4-FFF2-40B4-BE49-F238E27FC236}">
                    <a16:creationId xmlns:a16="http://schemas.microsoft.com/office/drawing/2014/main" id="{0AE183A1-BCA4-DFE5-AA10-48EB1EDA1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00" name="Group 679">
                <a:extLst>
                  <a:ext uri="{FF2B5EF4-FFF2-40B4-BE49-F238E27FC236}">
                    <a16:creationId xmlns:a16="http://schemas.microsoft.com/office/drawing/2014/main" id="{D8FA35E3-7099-CDF4-6081-17050FDC7F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403" name="Freeform 680">
                  <a:extLst>
                    <a:ext uri="{FF2B5EF4-FFF2-40B4-BE49-F238E27FC236}">
                      <a16:creationId xmlns:a16="http://schemas.microsoft.com/office/drawing/2014/main" id="{CA770988-35B0-5146-EF99-103B12F034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4" name="Freeform 681">
                  <a:extLst>
                    <a:ext uri="{FF2B5EF4-FFF2-40B4-BE49-F238E27FC236}">
                      <a16:creationId xmlns:a16="http://schemas.microsoft.com/office/drawing/2014/main" id="{98DA1DCE-1245-E3F2-B087-1608618ED3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401" name="Line 682">
                <a:extLst>
                  <a:ext uri="{FF2B5EF4-FFF2-40B4-BE49-F238E27FC236}">
                    <a16:creationId xmlns:a16="http://schemas.microsoft.com/office/drawing/2014/main" id="{412E1274-1A22-F89D-A446-919C95428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02" name="Line 683">
                <a:extLst>
                  <a:ext uri="{FF2B5EF4-FFF2-40B4-BE49-F238E27FC236}">
                    <a16:creationId xmlns:a16="http://schemas.microsoft.com/office/drawing/2014/main" id="{5B904F52-28C6-2785-2619-A6DE9C3B03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09" name="Group 684">
              <a:extLst>
                <a:ext uri="{FF2B5EF4-FFF2-40B4-BE49-F238E27FC236}">
                  <a16:creationId xmlns:a16="http://schemas.microsoft.com/office/drawing/2014/main" id="{39A39302-FC88-5D28-583A-D7E58CCF9D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3378" y="4433126"/>
              <a:ext cx="390525" cy="169862"/>
              <a:chOff x="4650" y="1129"/>
              <a:chExt cx="246" cy="95"/>
            </a:xfrm>
          </p:grpSpPr>
          <p:sp>
            <p:nvSpPr>
              <p:cNvPr id="2389" name="Oval 407">
                <a:extLst>
                  <a:ext uri="{FF2B5EF4-FFF2-40B4-BE49-F238E27FC236}">
                    <a16:creationId xmlns:a16="http://schemas.microsoft.com/office/drawing/2014/main" id="{CA66DC5D-6532-524E-9046-6DA9BBB202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0" name="Rectangle 410">
                <a:extLst>
                  <a:ext uri="{FF2B5EF4-FFF2-40B4-BE49-F238E27FC236}">
                    <a16:creationId xmlns:a16="http://schemas.microsoft.com/office/drawing/2014/main" id="{1A46937B-E7B0-161E-06C3-9FA5995BDB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91" name="Oval 411">
                <a:extLst>
                  <a:ext uri="{FF2B5EF4-FFF2-40B4-BE49-F238E27FC236}">
                    <a16:creationId xmlns:a16="http://schemas.microsoft.com/office/drawing/2014/main" id="{B0FDA7B8-8814-503D-EE0F-1CDFF129B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92" name="Group 688">
                <a:extLst>
                  <a:ext uri="{FF2B5EF4-FFF2-40B4-BE49-F238E27FC236}">
                    <a16:creationId xmlns:a16="http://schemas.microsoft.com/office/drawing/2014/main" id="{84DE26E8-F01A-CA31-B9F8-C31FDF04F0E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395" name="Freeform 689">
                  <a:extLst>
                    <a:ext uri="{FF2B5EF4-FFF2-40B4-BE49-F238E27FC236}">
                      <a16:creationId xmlns:a16="http://schemas.microsoft.com/office/drawing/2014/main" id="{142308E4-5B2D-221E-5691-7F4A2E02A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6" name="Freeform 690">
                  <a:extLst>
                    <a:ext uri="{FF2B5EF4-FFF2-40B4-BE49-F238E27FC236}">
                      <a16:creationId xmlns:a16="http://schemas.microsoft.com/office/drawing/2014/main" id="{4E8458B7-A6A2-DE35-18C9-C4BEDF2FA6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93" name="Line 691">
                <a:extLst>
                  <a:ext uri="{FF2B5EF4-FFF2-40B4-BE49-F238E27FC236}">
                    <a16:creationId xmlns:a16="http://schemas.microsoft.com/office/drawing/2014/main" id="{B23320DD-41B3-737E-90BA-7ECCF88613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4" name="Line 692">
                <a:extLst>
                  <a:ext uri="{FF2B5EF4-FFF2-40B4-BE49-F238E27FC236}">
                    <a16:creationId xmlns:a16="http://schemas.microsoft.com/office/drawing/2014/main" id="{30C1F8F7-BD8D-C269-7270-DF249CD682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10" name="Line 693">
              <a:extLst>
                <a:ext uri="{FF2B5EF4-FFF2-40B4-BE49-F238E27FC236}">
                  <a16:creationId xmlns:a16="http://schemas.microsoft.com/office/drawing/2014/main" id="{1161BD8B-816C-4D3A-32E3-9AD5A4547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63678" y="4531551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11" name="Group 347">
              <a:extLst>
                <a:ext uri="{FF2B5EF4-FFF2-40B4-BE49-F238E27FC236}">
                  <a16:creationId xmlns:a16="http://schemas.microsoft.com/office/drawing/2014/main" id="{F525E413-111B-7F52-EA71-EA699D4199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3530" y="4431998"/>
              <a:ext cx="413310" cy="196874"/>
              <a:chOff x="1871277" y="1576300"/>
              <a:chExt cx="1128371" cy="437861"/>
            </a:xfrm>
          </p:grpSpPr>
          <p:sp>
            <p:nvSpPr>
              <p:cNvPr id="2380" name="Oval 2379">
                <a:extLst>
                  <a:ext uri="{FF2B5EF4-FFF2-40B4-BE49-F238E27FC236}">
                    <a16:creationId xmlns:a16="http://schemas.microsoft.com/office/drawing/2014/main" id="{3F6A1C46-F9F6-D3C4-B81C-743C4D5D5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81" name="Rectangle 2380">
                <a:extLst>
                  <a:ext uri="{FF2B5EF4-FFF2-40B4-BE49-F238E27FC236}">
                    <a16:creationId xmlns:a16="http://schemas.microsoft.com/office/drawing/2014/main" id="{11B3AC80-6E82-C4B9-414B-BF27B0403B3C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82" name="Oval 2381">
                <a:extLst>
                  <a:ext uri="{FF2B5EF4-FFF2-40B4-BE49-F238E27FC236}">
                    <a16:creationId xmlns:a16="http://schemas.microsoft.com/office/drawing/2014/main" id="{8F319B10-4A3B-AC25-BA2A-2C0B1A1FC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83" name="Freeform 2382">
                <a:extLst>
                  <a:ext uri="{FF2B5EF4-FFF2-40B4-BE49-F238E27FC236}">
                    <a16:creationId xmlns:a16="http://schemas.microsoft.com/office/drawing/2014/main" id="{E28408FD-5D34-D80A-8C94-165382F30AAE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84" name="Freeform 2383">
                <a:extLst>
                  <a:ext uri="{FF2B5EF4-FFF2-40B4-BE49-F238E27FC236}">
                    <a16:creationId xmlns:a16="http://schemas.microsoft.com/office/drawing/2014/main" id="{82216C3D-D060-3389-E1BB-0E846C89DF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85" name="Freeform 2384">
                <a:extLst>
                  <a:ext uri="{FF2B5EF4-FFF2-40B4-BE49-F238E27FC236}">
                    <a16:creationId xmlns:a16="http://schemas.microsoft.com/office/drawing/2014/main" id="{4F351E3B-1E76-6993-0A92-01E5CEEFB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86" name="Freeform 2385">
                <a:extLst>
                  <a:ext uri="{FF2B5EF4-FFF2-40B4-BE49-F238E27FC236}">
                    <a16:creationId xmlns:a16="http://schemas.microsoft.com/office/drawing/2014/main" id="{B28F934D-5D33-C217-D426-CF01B3212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87" name="Straight Connector 2386">
                <a:extLst>
                  <a:ext uri="{FF2B5EF4-FFF2-40B4-BE49-F238E27FC236}">
                    <a16:creationId xmlns:a16="http://schemas.microsoft.com/office/drawing/2014/main" id="{582DD5B3-3360-B196-4F1E-A96F2AA4C906}"/>
                  </a:ext>
                </a:extLst>
              </p:cNvPr>
              <p:cNvCxnSpPr>
                <a:cxnSpLocks noChangeShapeType="1"/>
                <a:endCxn id="238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88" name="Straight Connector 2387">
                <a:extLst>
                  <a:ext uri="{FF2B5EF4-FFF2-40B4-BE49-F238E27FC236}">
                    <a16:creationId xmlns:a16="http://schemas.microsoft.com/office/drawing/2014/main" id="{1BBD8014-D03B-9CEE-3046-81CE8B6D626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12" name="Group 347">
              <a:extLst>
                <a:ext uri="{FF2B5EF4-FFF2-40B4-BE49-F238E27FC236}">
                  <a16:creationId xmlns:a16="http://schemas.microsoft.com/office/drawing/2014/main" id="{D6A135CF-EB17-ABC2-FD3C-B56AF44EB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5609" y="4054620"/>
              <a:ext cx="413310" cy="196874"/>
              <a:chOff x="1871277" y="1576300"/>
              <a:chExt cx="1128371" cy="437861"/>
            </a:xfrm>
          </p:grpSpPr>
          <p:sp>
            <p:nvSpPr>
              <p:cNvPr id="2371" name="Oval 2370">
                <a:extLst>
                  <a:ext uri="{FF2B5EF4-FFF2-40B4-BE49-F238E27FC236}">
                    <a16:creationId xmlns:a16="http://schemas.microsoft.com/office/drawing/2014/main" id="{DBBB03C8-2B32-8215-8E2C-7A4E8218D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72" name="Rectangle 2371">
                <a:extLst>
                  <a:ext uri="{FF2B5EF4-FFF2-40B4-BE49-F238E27FC236}">
                    <a16:creationId xmlns:a16="http://schemas.microsoft.com/office/drawing/2014/main" id="{F8C6F51C-8E5B-FE03-493E-9C78A08807DF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73" name="Oval 2372">
                <a:extLst>
                  <a:ext uri="{FF2B5EF4-FFF2-40B4-BE49-F238E27FC236}">
                    <a16:creationId xmlns:a16="http://schemas.microsoft.com/office/drawing/2014/main" id="{9882BB1C-B1AB-5E51-C02E-4516FB9EF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74" name="Freeform 2373">
                <a:extLst>
                  <a:ext uri="{FF2B5EF4-FFF2-40B4-BE49-F238E27FC236}">
                    <a16:creationId xmlns:a16="http://schemas.microsoft.com/office/drawing/2014/main" id="{56079532-B44C-166A-5986-D63BA830AAA9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75" name="Freeform 2374">
                <a:extLst>
                  <a:ext uri="{FF2B5EF4-FFF2-40B4-BE49-F238E27FC236}">
                    <a16:creationId xmlns:a16="http://schemas.microsoft.com/office/drawing/2014/main" id="{AC32D236-1B91-B1B8-CF1E-7DDBE3B8F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76" name="Freeform 2375">
                <a:extLst>
                  <a:ext uri="{FF2B5EF4-FFF2-40B4-BE49-F238E27FC236}">
                    <a16:creationId xmlns:a16="http://schemas.microsoft.com/office/drawing/2014/main" id="{26D31AEF-9118-E65E-7E7A-0C9FAA13A2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77" name="Freeform 2376">
                <a:extLst>
                  <a:ext uri="{FF2B5EF4-FFF2-40B4-BE49-F238E27FC236}">
                    <a16:creationId xmlns:a16="http://schemas.microsoft.com/office/drawing/2014/main" id="{006336F8-DE56-4E33-CB7F-D66E02291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78" name="Straight Connector 2377">
                <a:extLst>
                  <a:ext uri="{FF2B5EF4-FFF2-40B4-BE49-F238E27FC236}">
                    <a16:creationId xmlns:a16="http://schemas.microsoft.com/office/drawing/2014/main" id="{CC6208E2-3DB1-4DF6-2243-D378682092F8}"/>
                  </a:ext>
                </a:extLst>
              </p:cNvPr>
              <p:cNvCxnSpPr>
                <a:cxnSpLocks noChangeShapeType="1"/>
                <a:endCxn id="237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9" name="Straight Connector 2378">
                <a:extLst>
                  <a:ext uri="{FF2B5EF4-FFF2-40B4-BE49-F238E27FC236}">
                    <a16:creationId xmlns:a16="http://schemas.microsoft.com/office/drawing/2014/main" id="{B3C6BC5F-8058-CDE7-43A3-E076FF446C6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13" name="Group 347">
              <a:extLst>
                <a:ext uri="{FF2B5EF4-FFF2-40B4-BE49-F238E27FC236}">
                  <a16:creationId xmlns:a16="http://schemas.microsoft.com/office/drawing/2014/main" id="{BF120BB1-216B-40A3-CB35-B90601227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04532" y="4161933"/>
              <a:ext cx="413310" cy="196874"/>
              <a:chOff x="1871277" y="1576300"/>
              <a:chExt cx="1128371" cy="437861"/>
            </a:xfrm>
          </p:grpSpPr>
          <p:sp>
            <p:nvSpPr>
              <p:cNvPr id="2362" name="Oval 2361">
                <a:extLst>
                  <a:ext uri="{FF2B5EF4-FFF2-40B4-BE49-F238E27FC236}">
                    <a16:creationId xmlns:a16="http://schemas.microsoft.com/office/drawing/2014/main" id="{D8F25A02-B3E7-125B-65AF-83F92ED6F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63" name="Rectangle 2362">
                <a:extLst>
                  <a:ext uri="{FF2B5EF4-FFF2-40B4-BE49-F238E27FC236}">
                    <a16:creationId xmlns:a16="http://schemas.microsoft.com/office/drawing/2014/main" id="{2A7E8CF9-9EDF-3CEE-00C2-3832EFC9AD07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64" name="Oval 2363">
                <a:extLst>
                  <a:ext uri="{FF2B5EF4-FFF2-40B4-BE49-F238E27FC236}">
                    <a16:creationId xmlns:a16="http://schemas.microsoft.com/office/drawing/2014/main" id="{5EDD681B-A7CC-6444-B7F4-ADF8659FE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65" name="Freeform 2364">
                <a:extLst>
                  <a:ext uri="{FF2B5EF4-FFF2-40B4-BE49-F238E27FC236}">
                    <a16:creationId xmlns:a16="http://schemas.microsoft.com/office/drawing/2014/main" id="{88CE15D3-1872-D570-3290-9DAFE624CC95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66" name="Freeform 2365">
                <a:extLst>
                  <a:ext uri="{FF2B5EF4-FFF2-40B4-BE49-F238E27FC236}">
                    <a16:creationId xmlns:a16="http://schemas.microsoft.com/office/drawing/2014/main" id="{549DD0B2-8A39-077E-052D-E29838874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67" name="Freeform 2366">
                <a:extLst>
                  <a:ext uri="{FF2B5EF4-FFF2-40B4-BE49-F238E27FC236}">
                    <a16:creationId xmlns:a16="http://schemas.microsoft.com/office/drawing/2014/main" id="{470142BA-DBC3-EF7E-450A-706AF219B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68" name="Freeform 2367">
                <a:extLst>
                  <a:ext uri="{FF2B5EF4-FFF2-40B4-BE49-F238E27FC236}">
                    <a16:creationId xmlns:a16="http://schemas.microsoft.com/office/drawing/2014/main" id="{D8F255F3-CDB7-6043-52CF-6C218157BB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69" name="Straight Connector 2368">
                <a:extLst>
                  <a:ext uri="{FF2B5EF4-FFF2-40B4-BE49-F238E27FC236}">
                    <a16:creationId xmlns:a16="http://schemas.microsoft.com/office/drawing/2014/main" id="{807867D3-883E-0336-76DA-3C2DE35141B6}"/>
                  </a:ext>
                </a:extLst>
              </p:cNvPr>
              <p:cNvCxnSpPr>
                <a:cxnSpLocks noChangeShapeType="1"/>
                <a:endCxn id="236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70" name="Straight Connector 2369">
                <a:extLst>
                  <a:ext uri="{FF2B5EF4-FFF2-40B4-BE49-F238E27FC236}">
                    <a16:creationId xmlns:a16="http://schemas.microsoft.com/office/drawing/2014/main" id="{6A8BAB1B-2C29-B6E2-D246-83BEFB425C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14" name="Group 347">
              <a:extLst>
                <a:ext uri="{FF2B5EF4-FFF2-40B4-BE49-F238E27FC236}">
                  <a16:creationId xmlns:a16="http://schemas.microsoft.com/office/drawing/2014/main" id="{977044E9-1BE1-C32C-E2F3-72E4ABA3E5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69104" y="4432457"/>
              <a:ext cx="413310" cy="196874"/>
              <a:chOff x="1871277" y="1576300"/>
              <a:chExt cx="1128371" cy="437861"/>
            </a:xfrm>
          </p:grpSpPr>
          <p:sp>
            <p:nvSpPr>
              <p:cNvPr id="2353" name="Oval 2352">
                <a:extLst>
                  <a:ext uri="{FF2B5EF4-FFF2-40B4-BE49-F238E27FC236}">
                    <a16:creationId xmlns:a16="http://schemas.microsoft.com/office/drawing/2014/main" id="{9A58C932-D14E-ED02-7CC6-13EBEA255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54" name="Rectangle 2353">
                <a:extLst>
                  <a:ext uri="{FF2B5EF4-FFF2-40B4-BE49-F238E27FC236}">
                    <a16:creationId xmlns:a16="http://schemas.microsoft.com/office/drawing/2014/main" id="{005BA0C1-DE10-7FEB-A514-019CAD010E22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55" name="Oval 2354">
                <a:extLst>
                  <a:ext uri="{FF2B5EF4-FFF2-40B4-BE49-F238E27FC236}">
                    <a16:creationId xmlns:a16="http://schemas.microsoft.com/office/drawing/2014/main" id="{8EA42A70-CDF4-6EBF-D3AF-5CCCD991DB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56" name="Freeform 2355">
                <a:extLst>
                  <a:ext uri="{FF2B5EF4-FFF2-40B4-BE49-F238E27FC236}">
                    <a16:creationId xmlns:a16="http://schemas.microsoft.com/office/drawing/2014/main" id="{DB5B30B0-62F9-05A4-50A1-8309708F0218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57" name="Freeform 2356">
                <a:extLst>
                  <a:ext uri="{FF2B5EF4-FFF2-40B4-BE49-F238E27FC236}">
                    <a16:creationId xmlns:a16="http://schemas.microsoft.com/office/drawing/2014/main" id="{591C6306-B48A-5E9A-8ACB-8ED6DA0EA9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8" name="Freeform 2357">
                <a:extLst>
                  <a:ext uri="{FF2B5EF4-FFF2-40B4-BE49-F238E27FC236}">
                    <a16:creationId xmlns:a16="http://schemas.microsoft.com/office/drawing/2014/main" id="{A30F7D98-D5E5-592C-0A7D-9473DB5D0E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59" name="Freeform 2358">
                <a:extLst>
                  <a:ext uri="{FF2B5EF4-FFF2-40B4-BE49-F238E27FC236}">
                    <a16:creationId xmlns:a16="http://schemas.microsoft.com/office/drawing/2014/main" id="{815901CD-3059-4D15-1832-3E70DD2751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60" name="Straight Connector 2359">
                <a:extLst>
                  <a:ext uri="{FF2B5EF4-FFF2-40B4-BE49-F238E27FC236}">
                    <a16:creationId xmlns:a16="http://schemas.microsoft.com/office/drawing/2014/main" id="{5703CDE9-08A4-18BB-493D-211BC01F1FAC}"/>
                  </a:ext>
                </a:extLst>
              </p:cNvPr>
              <p:cNvCxnSpPr>
                <a:cxnSpLocks noChangeShapeType="1"/>
                <a:endCxn id="2355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61" name="Straight Connector 2360">
                <a:extLst>
                  <a:ext uri="{FF2B5EF4-FFF2-40B4-BE49-F238E27FC236}">
                    <a16:creationId xmlns:a16="http://schemas.microsoft.com/office/drawing/2014/main" id="{35D74BA7-601A-BFD4-75C2-6BD3DD4B9A1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15" name="Line 718">
              <a:extLst>
                <a:ext uri="{FF2B5EF4-FFF2-40B4-BE49-F238E27FC236}">
                  <a16:creationId xmlns:a16="http://schemas.microsoft.com/office/drawing/2014/main" id="{F55B51A1-6AB3-93A1-42D5-C356F92AEC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27191"/>
              <a:ext cx="123825" cy="87313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6" name="Line 719">
              <a:extLst>
                <a:ext uri="{FF2B5EF4-FFF2-40B4-BE49-F238E27FC236}">
                  <a16:creationId xmlns:a16="http://schemas.microsoft.com/office/drawing/2014/main" id="{EB37F01D-8D15-BEBB-5B4C-CEC9E47139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105" y="3800229"/>
              <a:ext cx="0" cy="8255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7" name="Line 720">
              <a:extLst>
                <a:ext uri="{FF2B5EF4-FFF2-40B4-BE49-F238E27FC236}">
                  <a16:creationId xmlns:a16="http://schemas.microsoft.com/office/drawing/2014/main" id="{A6D8BE94-57CB-58A1-D100-C1842564DB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97041"/>
              <a:ext cx="263525" cy="28892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8" name="Line 721">
              <a:extLst>
                <a:ext uri="{FF2B5EF4-FFF2-40B4-BE49-F238E27FC236}">
                  <a16:creationId xmlns:a16="http://schemas.microsoft.com/office/drawing/2014/main" id="{57132B96-CF62-9D91-5E80-2D8694E52B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680" y="3695454"/>
              <a:ext cx="0" cy="19685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9" name="Line 722">
              <a:extLst>
                <a:ext uri="{FF2B5EF4-FFF2-40B4-BE49-F238E27FC236}">
                  <a16:creationId xmlns:a16="http://schemas.microsoft.com/office/drawing/2014/main" id="{16D9538C-99AB-5B58-9D19-E750623F9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605" y="4001841"/>
              <a:ext cx="188912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0" name="Line 723">
              <a:extLst>
                <a:ext uri="{FF2B5EF4-FFF2-40B4-BE49-F238E27FC236}">
                  <a16:creationId xmlns:a16="http://schemas.microsoft.com/office/drawing/2014/main" id="{D6F4CD66-9D87-5B2B-CB45-0DD181A76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642" y="3992316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1" name="Line 727">
              <a:extLst>
                <a:ext uri="{FF2B5EF4-FFF2-40B4-BE49-F238E27FC236}">
                  <a16:creationId xmlns:a16="http://schemas.microsoft.com/office/drawing/2014/main" id="{6FE78441-A41D-5762-F20F-AC839D0990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905" y="3990729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22" name="Group 737">
              <a:extLst>
                <a:ext uri="{FF2B5EF4-FFF2-40B4-BE49-F238E27FC236}">
                  <a16:creationId xmlns:a16="http://schemas.microsoft.com/office/drawing/2014/main" id="{5299E2B3-AF0A-FEB8-F49E-410B2F9B0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4905" y="3625604"/>
              <a:ext cx="390525" cy="174625"/>
              <a:chOff x="4334" y="1470"/>
              <a:chExt cx="246" cy="107"/>
            </a:xfrm>
          </p:grpSpPr>
          <p:sp>
            <p:nvSpPr>
              <p:cNvPr id="2345" name="Oval 407">
                <a:extLst>
                  <a:ext uri="{FF2B5EF4-FFF2-40B4-BE49-F238E27FC236}">
                    <a16:creationId xmlns:a16="http://schemas.microsoft.com/office/drawing/2014/main" id="{49D67C89-824D-6ECF-DA99-910FD86E28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6" name="Rectangle 410">
                <a:extLst>
                  <a:ext uri="{FF2B5EF4-FFF2-40B4-BE49-F238E27FC236}">
                    <a16:creationId xmlns:a16="http://schemas.microsoft.com/office/drawing/2014/main" id="{CC6DDDA2-1A19-C1A8-B010-E050FCDF8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47" name="Oval 411">
                <a:extLst>
                  <a:ext uri="{FF2B5EF4-FFF2-40B4-BE49-F238E27FC236}">
                    <a16:creationId xmlns:a16="http://schemas.microsoft.com/office/drawing/2014/main" id="{A367D0B1-2EC3-8944-A522-ABCD98ADD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48" name="Group 741">
                <a:extLst>
                  <a:ext uri="{FF2B5EF4-FFF2-40B4-BE49-F238E27FC236}">
                    <a16:creationId xmlns:a16="http://schemas.microsoft.com/office/drawing/2014/main" id="{FB711093-554C-64DC-47F8-02EC23DAC5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51" name="Freeform 742">
                  <a:extLst>
                    <a:ext uri="{FF2B5EF4-FFF2-40B4-BE49-F238E27FC236}">
                      <a16:creationId xmlns:a16="http://schemas.microsoft.com/office/drawing/2014/main" id="{30C4AC83-1055-846E-F006-571F614E8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2" name="Freeform 743">
                  <a:extLst>
                    <a:ext uri="{FF2B5EF4-FFF2-40B4-BE49-F238E27FC236}">
                      <a16:creationId xmlns:a16="http://schemas.microsoft.com/office/drawing/2014/main" id="{D9AE745B-917F-265B-1DC8-AA0BB47ED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49" name="Line 744">
                <a:extLst>
                  <a:ext uri="{FF2B5EF4-FFF2-40B4-BE49-F238E27FC236}">
                    <a16:creationId xmlns:a16="http://schemas.microsoft.com/office/drawing/2014/main" id="{5F9890CF-57BA-5CC4-A82E-BEABCA203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0" name="Line 745">
                <a:extLst>
                  <a:ext uri="{FF2B5EF4-FFF2-40B4-BE49-F238E27FC236}">
                    <a16:creationId xmlns:a16="http://schemas.microsoft.com/office/drawing/2014/main" id="{53E094A6-627D-4082-6006-E99BAB47F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3" name="Group 746">
              <a:extLst>
                <a:ext uri="{FF2B5EF4-FFF2-40B4-BE49-F238E27FC236}">
                  <a16:creationId xmlns:a16="http://schemas.microsoft.com/office/drawing/2014/main" id="{B1DFEEA5-5FFE-AF93-173A-43143361B1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6017" y="3889129"/>
              <a:ext cx="390525" cy="174625"/>
              <a:chOff x="4334" y="1470"/>
              <a:chExt cx="246" cy="107"/>
            </a:xfrm>
          </p:grpSpPr>
          <p:sp>
            <p:nvSpPr>
              <p:cNvPr id="2337" name="Oval 407">
                <a:extLst>
                  <a:ext uri="{FF2B5EF4-FFF2-40B4-BE49-F238E27FC236}">
                    <a16:creationId xmlns:a16="http://schemas.microsoft.com/office/drawing/2014/main" id="{3D6297B5-C3DA-B756-BB4A-047B7DF8D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8" name="Rectangle 410">
                <a:extLst>
                  <a:ext uri="{FF2B5EF4-FFF2-40B4-BE49-F238E27FC236}">
                    <a16:creationId xmlns:a16="http://schemas.microsoft.com/office/drawing/2014/main" id="{E13A4812-A239-E76E-A294-283831314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9" name="Oval 411">
                <a:extLst>
                  <a:ext uri="{FF2B5EF4-FFF2-40B4-BE49-F238E27FC236}">
                    <a16:creationId xmlns:a16="http://schemas.microsoft.com/office/drawing/2014/main" id="{94464184-CF42-ECB8-5EEC-8D0DBE5DD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40" name="Group 750">
                <a:extLst>
                  <a:ext uri="{FF2B5EF4-FFF2-40B4-BE49-F238E27FC236}">
                    <a16:creationId xmlns:a16="http://schemas.microsoft.com/office/drawing/2014/main" id="{DF2DDEB0-E5AA-CA34-6BAF-BDB6F423F3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43" name="Freeform 751">
                  <a:extLst>
                    <a:ext uri="{FF2B5EF4-FFF2-40B4-BE49-F238E27FC236}">
                      <a16:creationId xmlns:a16="http://schemas.microsoft.com/office/drawing/2014/main" id="{BC69317F-390D-7CA9-5D1A-0197FB9145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4" name="Freeform 752">
                  <a:extLst>
                    <a:ext uri="{FF2B5EF4-FFF2-40B4-BE49-F238E27FC236}">
                      <a16:creationId xmlns:a16="http://schemas.microsoft.com/office/drawing/2014/main" id="{FD2C839D-B655-59B5-4060-CFAF313CD2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41" name="Line 753">
                <a:extLst>
                  <a:ext uri="{FF2B5EF4-FFF2-40B4-BE49-F238E27FC236}">
                    <a16:creationId xmlns:a16="http://schemas.microsoft.com/office/drawing/2014/main" id="{9888EA57-343B-5AF0-CC40-298306A13B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2" name="Line 754">
                <a:extLst>
                  <a:ext uri="{FF2B5EF4-FFF2-40B4-BE49-F238E27FC236}">
                    <a16:creationId xmlns:a16="http://schemas.microsoft.com/office/drawing/2014/main" id="{FDD06A9A-55E5-2B15-F342-1830AF625F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4" name="Group 764">
              <a:extLst>
                <a:ext uri="{FF2B5EF4-FFF2-40B4-BE49-F238E27FC236}">
                  <a16:creationId xmlns:a16="http://schemas.microsoft.com/office/drawing/2014/main" id="{03E6D5BD-76BC-0FA9-F2BB-32CC36BDAB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267" y="3525591"/>
              <a:ext cx="390525" cy="174625"/>
              <a:chOff x="4334" y="1470"/>
              <a:chExt cx="246" cy="107"/>
            </a:xfrm>
          </p:grpSpPr>
          <p:sp>
            <p:nvSpPr>
              <p:cNvPr id="2329" name="Oval 407">
                <a:extLst>
                  <a:ext uri="{FF2B5EF4-FFF2-40B4-BE49-F238E27FC236}">
                    <a16:creationId xmlns:a16="http://schemas.microsoft.com/office/drawing/2014/main" id="{E02C2E25-F395-F019-EB21-E998CCB5A3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7"/>
                <a:ext cx="244" cy="6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0" name="Rectangle 410">
                <a:extLst>
                  <a:ext uri="{FF2B5EF4-FFF2-40B4-BE49-F238E27FC236}">
                    <a16:creationId xmlns:a16="http://schemas.microsoft.com/office/drawing/2014/main" id="{C40766FE-C17D-4B1D-D9B8-01B1C062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1511"/>
                <a:ext cx="245" cy="37"/>
              </a:xfrm>
              <a:prstGeom prst="rect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31" name="Oval 411">
                <a:extLst>
                  <a:ext uri="{FF2B5EF4-FFF2-40B4-BE49-F238E27FC236}">
                    <a16:creationId xmlns:a16="http://schemas.microsoft.com/office/drawing/2014/main" id="{5EA3753C-6110-FC26-C0AC-4D42E73F5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1470"/>
                <a:ext cx="244" cy="70"/>
              </a:xfrm>
              <a:prstGeom prst="ellipse">
                <a:avLst/>
              </a:prstGeom>
              <a:gradFill rotWithShape="1">
                <a:gsLst>
                  <a:gs pos="0">
                    <a:schemeClr val="folHlink"/>
                  </a:gs>
                  <a:gs pos="100000">
                    <a:srgbClr val="EAEAEA"/>
                  </a:gs>
                </a:gsLst>
                <a:lin ang="0" scaled="1"/>
              </a:gradFill>
              <a:ln w="9525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332" name="Group 768">
                <a:extLst>
                  <a:ext uri="{FF2B5EF4-FFF2-40B4-BE49-F238E27FC236}">
                    <a16:creationId xmlns:a16="http://schemas.microsoft.com/office/drawing/2014/main" id="{DBFA709F-DCE3-170A-E709-D5E57AF60A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83" y="1488"/>
                <a:ext cx="138" cy="33"/>
                <a:chOff x="2468" y="1332"/>
                <a:chExt cx="310" cy="60"/>
              </a:xfrm>
            </p:grpSpPr>
            <p:sp>
              <p:nvSpPr>
                <p:cNvPr id="2335" name="Freeform 769">
                  <a:extLst>
                    <a:ext uri="{FF2B5EF4-FFF2-40B4-BE49-F238E27FC236}">
                      <a16:creationId xmlns:a16="http://schemas.microsoft.com/office/drawing/2014/main" id="{0A9F3BDE-2422-6942-27BD-58CDCBBF29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6" name="Freeform 770">
                  <a:extLst>
                    <a:ext uri="{FF2B5EF4-FFF2-40B4-BE49-F238E27FC236}">
                      <a16:creationId xmlns:a16="http://schemas.microsoft.com/office/drawing/2014/main" id="{F91992AD-1360-06F0-43FD-6D49F7F53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gradFill rotWithShape="1">
                  <a:gsLst>
                    <a:gs pos="0">
                      <a:schemeClr val="folHlink"/>
                    </a:gs>
                    <a:gs pos="100000">
                      <a:srgbClr val="EAEAEA"/>
                    </a:gs>
                  </a:gsLst>
                  <a:lin ang="0" scaled="1"/>
                </a:gradFill>
                <a:ln w="12700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33" name="Line 771">
                <a:extLst>
                  <a:ext uri="{FF2B5EF4-FFF2-40B4-BE49-F238E27FC236}">
                    <a16:creationId xmlns:a16="http://schemas.microsoft.com/office/drawing/2014/main" id="{B4FC4CF2-15D2-65E5-9A0C-E9D09A8250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35" y="1503"/>
                <a:ext cx="0" cy="47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4" name="Line 772">
                <a:extLst>
                  <a:ext uri="{FF2B5EF4-FFF2-40B4-BE49-F238E27FC236}">
                    <a16:creationId xmlns:a16="http://schemas.microsoft.com/office/drawing/2014/main" id="{D2A3F8EF-22DF-1B35-F57C-83009AD904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78" y="1505"/>
                <a:ext cx="0" cy="46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25" name="Group 589">
              <a:extLst>
                <a:ext uri="{FF2B5EF4-FFF2-40B4-BE49-F238E27FC236}">
                  <a16:creationId xmlns:a16="http://schemas.microsoft.com/office/drawing/2014/main" id="{0E62CE2A-EB80-A3A3-A14D-734E0FAE4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1221" y="3520391"/>
              <a:ext cx="418211" cy="189727"/>
              <a:chOff x="7913987" y="1515773"/>
              <a:chExt cx="625138" cy="276534"/>
            </a:xfrm>
          </p:grpSpPr>
          <p:sp>
            <p:nvSpPr>
              <p:cNvPr id="2320" name="Oval 2319">
                <a:extLst>
                  <a:ext uri="{FF2B5EF4-FFF2-40B4-BE49-F238E27FC236}">
                    <a16:creationId xmlns:a16="http://schemas.microsoft.com/office/drawing/2014/main" id="{DB522976-8A37-ADF2-D0DF-8AB3FAC0D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21" name="Rectangle 2320">
                <a:extLst>
                  <a:ext uri="{FF2B5EF4-FFF2-40B4-BE49-F238E27FC236}">
                    <a16:creationId xmlns:a16="http://schemas.microsoft.com/office/drawing/2014/main" id="{28F58728-4E41-DE09-E003-5615172B49EA}"/>
                  </a:ext>
                </a:extLst>
              </p:cNvPr>
              <p:cNvSpPr/>
              <p:nvPr/>
            </p:nvSpPr>
            <p:spPr bwMode="auto">
              <a:xfrm>
                <a:off x="7913888" y="1622848"/>
                <a:ext cx="624093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22" name="Oval 2321">
                <a:extLst>
                  <a:ext uri="{FF2B5EF4-FFF2-40B4-BE49-F238E27FC236}">
                    <a16:creationId xmlns:a16="http://schemas.microsoft.com/office/drawing/2014/main" id="{2DD77077-C394-551F-4199-071647B8FB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23" name="Freeform 2322">
                <a:extLst>
                  <a:ext uri="{FF2B5EF4-FFF2-40B4-BE49-F238E27FC236}">
                    <a16:creationId xmlns:a16="http://schemas.microsoft.com/office/drawing/2014/main" id="{87D4CAD3-466D-3597-4AE6-A732B4F9060E}"/>
                  </a:ext>
                </a:extLst>
              </p:cNvPr>
              <p:cNvSpPr/>
              <p:nvPr/>
            </p:nvSpPr>
            <p:spPr bwMode="auto">
              <a:xfrm>
                <a:off x="8072877" y="1581199"/>
                <a:ext cx="303742" cy="9949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24" name="Freeform 2323">
                <a:extLst>
                  <a:ext uri="{FF2B5EF4-FFF2-40B4-BE49-F238E27FC236}">
                    <a16:creationId xmlns:a16="http://schemas.microsoft.com/office/drawing/2014/main" id="{AC6ED760-E328-1C4E-DB7E-E9F243B23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25" name="Freeform 2324">
                <a:extLst>
                  <a:ext uri="{FF2B5EF4-FFF2-40B4-BE49-F238E27FC236}">
                    <a16:creationId xmlns:a16="http://schemas.microsoft.com/office/drawing/2014/main" id="{C7BA579B-48EC-0AA8-6A71-70D076CD33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26" name="Freeform 2325">
                <a:extLst>
                  <a:ext uri="{FF2B5EF4-FFF2-40B4-BE49-F238E27FC236}">
                    <a16:creationId xmlns:a16="http://schemas.microsoft.com/office/drawing/2014/main" id="{491DB0E0-BF7B-9BD5-17BF-4A171FE66D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27" name="Straight Connector 2326">
                <a:extLst>
                  <a:ext uri="{FF2B5EF4-FFF2-40B4-BE49-F238E27FC236}">
                    <a16:creationId xmlns:a16="http://schemas.microsoft.com/office/drawing/2014/main" id="{72F704CF-5EC7-D557-3D4E-A73C2934022B}"/>
                  </a:ext>
                </a:extLst>
              </p:cNvPr>
              <p:cNvCxnSpPr>
                <a:cxnSpLocks noChangeShapeType="1"/>
                <a:endCxn id="2322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28" name="Straight Connector 2327">
                <a:extLst>
                  <a:ext uri="{FF2B5EF4-FFF2-40B4-BE49-F238E27FC236}">
                    <a16:creationId xmlns:a16="http://schemas.microsoft.com/office/drawing/2014/main" id="{5EF27D6F-3AF4-E751-420B-29BC5E17F47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26" name="Group 590">
              <a:extLst>
                <a:ext uri="{FF2B5EF4-FFF2-40B4-BE49-F238E27FC236}">
                  <a16:creationId xmlns:a16="http://schemas.microsoft.com/office/drawing/2014/main" id="{140F4F79-3E37-81AC-D914-C5E93B7C7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9760" y="3616889"/>
              <a:ext cx="418211" cy="189727"/>
              <a:chOff x="7913987" y="1515773"/>
              <a:chExt cx="625138" cy="276534"/>
            </a:xfrm>
          </p:grpSpPr>
          <p:sp>
            <p:nvSpPr>
              <p:cNvPr id="2311" name="Oval 2310">
                <a:extLst>
                  <a:ext uri="{FF2B5EF4-FFF2-40B4-BE49-F238E27FC236}">
                    <a16:creationId xmlns:a16="http://schemas.microsoft.com/office/drawing/2014/main" id="{03B89E7A-6D8C-DD52-DB40-34979B91EB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12" name="Rectangle 2311">
                <a:extLst>
                  <a:ext uri="{FF2B5EF4-FFF2-40B4-BE49-F238E27FC236}">
                    <a16:creationId xmlns:a16="http://schemas.microsoft.com/office/drawing/2014/main" id="{04EAE6C1-C270-4A95-3E3F-172E665B8AE5}"/>
                  </a:ext>
                </a:extLst>
              </p:cNvPr>
              <p:cNvSpPr/>
              <p:nvPr/>
            </p:nvSpPr>
            <p:spPr bwMode="auto">
              <a:xfrm>
                <a:off x="7912896" y="1623342"/>
                <a:ext cx="626467" cy="71730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13" name="Oval 2312">
                <a:extLst>
                  <a:ext uri="{FF2B5EF4-FFF2-40B4-BE49-F238E27FC236}">
                    <a16:creationId xmlns:a16="http://schemas.microsoft.com/office/drawing/2014/main" id="{6B4A6E36-A0CA-8FFE-9DD5-94472BABE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14" name="Freeform 2313">
                <a:extLst>
                  <a:ext uri="{FF2B5EF4-FFF2-40B4-BE49-F238E27FC236}">
                    <a16:creationId xmlns:a16="http://schemas.microsoft.com/office/drawing/2014/main" id="{EA8A3AC3-DAB9-2E0D-2914-C4587D26FAB8}"/>
                  </a:ext>
                </a:extLst>
              </p:cNvPr>
              <p:cNvSpPr/>
              <p:nvPr/>
            </p:nvSpPr>
            <p:spPr bwMode="auto">
              <a:xfrm>
                <a:off x="8071885" y="1581693"/>
                <a:ext cx="306115" cy="99496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15" name="Freeform 2314">
                <a:extLst>
                  <a:ext uri="{FF2B5EF4-FFF2-40B4-BE49-F238E27FC236}">
                    <a16:creationId xmlns:a16="http://schemas.microsoft.com/office/drawing/2014/main" id="{C64D0902-9FF1-957F-122E-616BFD96F7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16" name="Freeform 2315">
                <a:extLst>
                  <a:ext uri="{FF2B5EF4-FFF2-40B4-BE49-F238E27FC236}">
                    <a16:creationId xmlns:a16="http://schemas.microsoft.com/office/drawing/2014/main" id="{9777118C-BDB1-FE88-61A1-17D58A961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17" name="Freeform 2316">
                <a:extLst>
                  <a:ext uri="{FF2B5EF4-FFF2-40B4-BE49-F238E27FC236}">
                    <a16:creationId xmlns:a16="http://schemas.microsoft.com/office/drawing/2014/main" id="{55D26F60-2467-5820-E3A8-5681C688D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18" name="Straight Connector 2317">
                <a:extLst>
                  <a:ext uri="{FF2B5EF4-FFF2-40B4-BE49-F238E27FC236}">
                    <a16:creationId xmlns:a16="http://schemas.microsoft.com/office/drawing/2014/main" id="{92D78BB8-1E85-33EA-66B6-56BA5A4D2BE5}"/>
                  </a:ext>
                </a:extLst>
              </p:cNvPr>
              <p:cNvCxnSpPr>
                <a:cxnSpLocks noChangeShapeType="1"/>
                <a:endCxn id="2313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19" name="Straight Connector 2318">
                <a:extLst>
                  <a:ext uri="{FF2B5EF4-FFF2-40B4-BE49-F238E27FC236}">
                    <a16:creationId xmlns:a16="http://schemas.microsoft.com/office/drawing/2014/main" id="{151F3791-95C5-DAF3-9D24-D090CAACD72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27" name="Group 591">
              <a:extLst>
                <a:ext uri="{FF2B5EF4-FFF2-40B4-BE49-F238E27FC236}">
                  <a16:creationId xmlns:a16="http://schemas.microsoft.com/office/drawing/2014/main" id="{AF423229-B79C-6324-385C-27F527621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692" y="3883519"/>
              <a:ext cx="418211" cy="189727"/>
              <a:chOff x="7913987" y="1515773"/>
              <a:chExt cx="625138" cy="276534"/>
            </a:xfrm>
          </p:grpSpPr>
          <p:sp>
            <p:nvSpPr>
              <p:cNvPr id="2302" name="Oval 2301">
                <a:extLst>
                  <a:ext uri="{FF2B5EF4-FFF2-40B4-BE49-F238E27FC236}">
                    <a16:creationId xmlns:a16="http://schemas.microsoft.com/office/drawing/2014/main" id="{A077864D-40CC-6DD3-CD23-A32DFAB2D9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5743" y="1593920"/>
                <a:ext cx="623382" cy="198387"/>
              </a:xfrm>
              <a:prstGeom prst="ellipse">
                <a:avLst/>
              </a:prstGeom>
              <a:gradFill rotWithShape="1">
                <a:gsLst>
                  <a:gs pos="0">
                    <a:srgbClr val="7F7F7F"/>
                  </a:gs>
                  <a:gs pos="53000">
                    <a:srgbClr val="D9D9D9"/>
                  </a:gs>
                  <a:gs pos="100000">
                    <a:srgbClr val="7F7F7F"/>
                  </a:gs>
                </a:gsLst>
                <a:lin ang="0" scaled="1"/>
              </a:gra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BFBFBF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03" name="Rectangle 2302">
                <a:extLst>
                  <a:ext uri="{FF2B5EF4-FFF2-40B4-BE49-F238E27FC236}">
                    <a16:creationId xmlns:a16="http://schemas.microsoft.com/office/drawing/2014/main" id="{7CA77CE9-616E-D838-8B28-EC54F73891C8}"/>
                  </a:ext>
                </a:extLst>
              </p:cNvPr>
              <p:cNvSpPr/>
              <p:nvPr/>
            </p:nvSpPr>
            <p:spPr bwMode="auto">
              <a:xfrm>
                <a:off x="7912903" y="1621131"/>
                <a:ext cx="626467" cy="71728"/>
              </a:xfrm>
              <a:prstGeom prst="rect">
                <a:avLst/>
              </a:prstGeom>
              <a:gradFill>
                <a:gsLst>
                  <a:gs pos="0">
                    <a:schemeClr val="tx1">
                      <a:lumMod val="50000"/>
                      <a:lumOff val="50000"/>
                    </a:schemeClr>
                  </a:gs>
                  <a:gs pos="53000">
                    <a:schemeClr val="bg1">
                      <a:lumMod val="8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04" name="Oval 2303">
                <a:extLst>
                  <a:ext uri="{FF2B5EF4-FFF2-40B4-BE49-F238E27FC236}">
                    <a16:creationId xmlns:a16="http://schemas.microsoft.com/office/drawing/2014/main" id="{5E4A0464-4BF3-AC15-EC90-2B9FFB726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7914388" y="1515773"/>
                <a:ext cx="623381" cy="198387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305" name="Freeform 2304">
                <a:extLst>
                  <a:ext uri="{FF2B5EF4-FFF2-40B4-BE49-F238E27FC236}">
                    <a16:creationId xmlns:a16="http://schemas.microsoft.com/office/drawing/2014/main" id="{D1F2C96D-8C4E-FEBA-4EF3-EF28F86BD260}"/>
                  </a:ext>
                </a:extLst>
              </p:cNvPr>
              <p:cNvSpPr/>
              <p:nvPr/>
            </p:nvSpPr>
            <p:spPr bwMode="auto">
              <a:xfrm>
                <a:off x="8071894" y="1579482"/>
                <a:ext cx="306114" cy="101809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306" name="Freeform 2305">
                <a:extLst>
                  <a:ext uri="{FF2B5EF4-FFF2-40B4-BE49-F238E27FC236}">
                    <a16:creationId xmlns:a16="http://schemas.microsoft.com/office/drawing/2014/main" id="{6856B060-62DC-B810-C79E-37DDBC234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2174" y="1555712"/>
                <a:ext cx="367006" cy="69068"/>
              </a:xfrm>
              <a:custGeom>
                <a:avLst/>
                <a:gdLst>
                  <a:gd name="T0" fmla="*/ 0 w 3723451"/>
                  <a:gd name="T1" fmla="*/ 7 h 932950"/>
                  <a:gd name="T2" fmla="*/ 62 w 3723451"/>
                  <a:gd name="T3" fmla="*/ 0 h 932950"/>
                  <a:gd name="T4" fmla="*/ 175 w 3723451"/>
                  <a:gd name="T5" fmla="*/ 16 h 932950"/>
                  <a:gd name="T6" fmla="*/ 283 w 3723451"/>
                  <a:gd name="T7" fmla="*/ 0 h 932950"/>
                  <a:gd name="T8" fmla="*/ 351 w 3723451"/>
                  <a:gd name="T9" fmla="*/ 6 h 932950"/>
                  <a:gd name="T10" fmla="*/ 301 w 3723451"/>
                  <a:gd name="T11" fmla="*/ 14 h 932950"/>
                  <a:gd name="T12" fmla="*/ 284 w 3723451"/>
                  <a:gd name="T13" fmla="*/ 12 h 932950"/>
                  <a:gd name="T14" fmla="*/ 177 w 3723451"/>
                  <a:gd name="T15" fmla="*/ 28 h 932950"/>
                  <a:gd name="T16" fmla="*/ 67 w 3723451"/>
                  <a:gd name="T17" fmla="*/ 12 h 932950"/>
                  <a:gd name="T18" fmla="*/ 49 w 3723451"/>
                  <a:gd name="T19" fmla="*/ 14 h 932950"/>
                  <a:gd name="T20" fmla="*/ 0 w 3723451"/>
                  <a:gd name="T21" fmla="*/ 7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07" name="Freeform 2306">
                <a:extLst>
                  <a:ext uri="{FF2B5EF4-FFF2-40B4-BE49-F238E27FC236}">
                    <a16:creationId xmlns:a16="http://schemas.microsoft.com/office/drawing/2014/main" id="{3B26290F-3EAC-A432-DB9F-744DFBB6D1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2748" y="1614494"/>
                <a:ext cx="135212" cy="60251"/>
              </a:xfrm>
              <a:custGeom>
                <a:avLst/>
                <a:gdLst>
                  <a:gd name="T0" fmla="*/ 0 w 1366596"/>
                  <a:gd name="T1" fmla="*/ 0 h 809868"/>
                  <a:gd name="T2" fmla="*/ 131 w 1366596"/>
                  <a:gd name="T3" fmla="*/ 19 h 809868"/>
                  <a:gd name="T4" fmla="*/ 83 w 1366596"/>
                  <a:gd name="T5" fmla="*/ 25 h 809868"/>
                  <a:gd name="T6" fmla="*/ 0 w 1366596"/>
                  <a:gd name="T7" fmla="*/ 13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308" name="Freeform 2307">
                <a:extLst>
                  <a:ext uri="{FF2B5EF4-FFF2-40B4-BE49-F238E27FC236}">
                    <a16:creationId xmlns:a16="http://schemas.microsoft.com/office/drawing/2014/main" id="{E848CFB7-2E3B-CB0B-C501-A7C1020B6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35150" y="1615964"/>
                <a:ext cx="133456" cy="60250"/>
              </a:xfrm>
              <a:custGeom>
                <a:avLst/>
                <a:gdLst>
                  <a:gd name="T0" fmla="*/ 128 w 1348191"/>
                  <a:gd name="T1" fmla="*/ 0 h 791462"/>
                  <a:gd name="T2" fmla="*/ 129 w 1348191"/>
                  <a:gd name="T3" fmla="*/ 13 h 791462"/>
                  <a:gd name="T4" fmla="*/ 47 w 1348191"/>
                  <a:gd name="T5" fmla="*/ 27 h 791462"/>
                  <a:gd name="T6" fmla="*/ 0 w 1348191"/>
                  <a:gd name="T7" fmla="*/ 21 h 791462"/>
                  <a:gd name="T8" fmla="*/ 128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59595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309" name="Straight Connector 2308">
                <a:extLst>
                  <a:ext uri="{FF2B5EF4-FFF2-40B4-BE49-F238E27FC236}">
                    <a16:creationId xmlns:a16="http://schemas.microsoft.com/office/drawing/2014/main" id="{0C8C4984-1015-FC66-48FE-CBF8D4691FD2}"/>
                  </a:ext>
                </a:extLst>
              </p:cNvPr>
              <p:cNvCxnSpPr>
                <a:cxnSpLocks noChangeShapeType="1"/>
                <a:endCxn id="2304" idx="2"/>
              </p:cNvCxnSpPr>
              <p:nvPr/>
            </p:nvCxnSpPr>
            <p:spPr bwMode="auto">
              <a:xfrm flipH="1" flipV="1">
                <a:off x="7914388" y="1615701"/>
                <a:ext cx="1756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310" name="Straight Connector 2309">
                <a:extLst>
                  <a:ext uri="{FF2B5EF4-FFF2-40B4-BE49-F238E27FC236}">
                    <a16:creationId xmlns:a16="http://schemas.microsoft.com/office/drawing/2014/main" id="{32BB34CA-80E9-D370-0386-D6190AE896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8537368" y="1618903"/>
                <a:ext cx="1757" cy="76416"/>
              </a:xfrm>
              <a:prstGeom prst="line">
                <a:avLst/>
              </a:prstGeom>
              <a:noFill/>
              <a:ln w="6350">
                <a:solidFill>
                  <a:srgbClr val="7F7F7F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228" name="Line 444">
              <a:extLst>
                <a:ext uri="{FF2B5EF4-FFF2-40B4-BE49-F238E27FC236}">
                  <a16:creationId xmlns:a16="http://schemas.microsoft.com/office/drawing/2014/main" id="{07DBC1B6-94C2-41C3-321B-4A20C75C7A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24016"/>
              <a:ext cx="123825" cy="873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9" name="Line 445">
              <a:extLst>
                <a:ext uri="{FF2B5EF4-FFF2-40B4-BE49-F238E27FC236}">
                  <a16:creationId xmlns:a16="http://schemas.microsoft.com/office/drawing/2014/main" id="{F114B36B-8F92-910E-5A21-28BB81AD52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8105" y="3797054"/>
              <a:ext cx="0" cy="825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0" name="Line 446">
              <a:extLst>
                <a:ext uri="{FF2B5EF4-FFF2-40B4-BE49-F238E27FC236}">
                  <a16:creationId xmlns:a16="http://schemas.microsoft.com/office/drawing/2014/main" id="{4039DE08-0A34-26B2-9EEA-3D0BE76FD5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29555" y="3693866"/>
              <a:ext cx="263525" cy="2889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1" name="Line 447">
              <a:extLst>
                <a:ext uri="{FF2B5EF4-FFF2-40B4-BE49-F238E27FC236}">
                  <a16:creationId xmlns:a16="http://schemas.microsoft.com/office/drawing/2014/main" id="{145E61AE-8877-9348-98FD-49E9FD76D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94680" y="3692279"/>
              <a:ext cx="0" cy="196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2" name="Line 448">
              <a:extLst>
                <a:ext uri="{FF2B5EF4-FFF2-40B4-BE49-F238E27FC236}">
                  <a16:creationId xmlns:a16="http://schemas.microsoft.com/office/drawing/2014/main" id="{130A8221-7E63-DF5D-E19A-1E4C17599E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605" y="3998666"/>
              <a:ext cx="188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3" name="Line 450">
              <a:extLst>
                <a:ext uri="{FF2B5EF4-FFF2-40B4-BE49-F238E27FC236}">
                  <a16:creationId xmlns:a16="http://schemas.microsoft.com/office/drawing/2014/main" id="{7E5EFDF5-C133-C1CD-137F-3D69A48FC8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2642" y="3989141"/>
              <a:ext cx="177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34" name="Group 665">
              <a:extLst>
                <a:ext uri="{FF2B5EF4-FFF2-40B4-BE49-F238E27FC236}">
                  <a16:creationId xmlns:a16="http://schemas.microsoft.com/office/drawing/2014/main" id="{16006D7E-24D9-164E-4FC1-F41139A0BE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2267" y="3527179"/>
              <a:ext cx="390525" cy="169862"/>
              <a:chOff x="4650" y="1129"/>
              <a:chExt cx="246" cy="95"/>
            </a:xfrm>
          </p:grpSpPr>
          <p:sp>
            <p:nvSpPr>
              <p:cNvPr id="2294" name="Oval 407">
                <a:extLst>
                  <a:ext uri="{FF2B5EF4-FFF2-40B4-BE49-F238E27FC236}">
                    <a16:creationId xmlns:a16="http://schemas.microsoft.com/office/drawing/2014/main" id="{1CBE1C97-A6D3-5332-4BE0-7DFEFAF94A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5" name="Rectangle 410">
                <a:extLst>
                  <a:ext uri="{FF2B5EF4-FFF2-40B4-BE49-F238E27FC236}">
                    <a16:creationId xmlns:a16="http://schemas.microsoft.com/office/drawing/2014/main" id="{A9905BB5-8AAF-8D6A-2F71-3400F8F845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96" name="Oval 411">
                <a:extLst>
                  <a:ext uri="{FF2B5EF4-FFF2-40B4-BE49-F238E27FC236}">
                    <a16:creationId xmlns:a16="http://schemas.microsoft.com/office/drawing/2014/main" id="{FADCC835-B553-2B69-A35E-F90896893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97" name="Group 659">
                <a:extLst>
                  <a:ext uri="{FF2B5EF4-FFF2-40B4-BE49-F238E27FC236}">
                    <a16:creationId xmlns:a16="http://schemas.microsoft.com/office/drawing/2014/main" id="{E1CE1818-64BD-4DBF-0791-F8896F686E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300" name="Freeform 660">
                  <a:extLst>
                    <a:ext uri="{FF2B5EF4-FFF2-40B4-BE49-F238E27FC236}">
                      <a16:creationId xmlns:a16="http://schemas.microsoft.com/office/drawing/2014/main" id="{0C471FF2-B97E-7F89-3E15-469CE9F099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1" name="Freeform 661">
                  <a:extLst>
                    <a:ext uri="{FF2B5EF4-FFF2-40B4-BE49-F238E27FC236}">
                      <a16:creationId xmlns:a16="http://schemas.microsoft.com/office/drawing/2014/main" id="{309ACA9F-B3CC-E667-A5A4-510F6EF1A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8" name="Line 662">
                <a:extLst>
                  <a:ext uri="{FF2B5EF4-FFF2-40B4-BE49-F238E27FC236}">
                    <a16:creationId xmlns:a16="http://schemas.microsoft.com/office/drawing/2014/main" id="{EDBCB0CB-E665-018C-0935-AA9FDDC752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9" name="Line 663">
                <a:extLst>
                  <a:ext uri="{FF2B5EF4-FFF2-40B4-BE49-F238E27FC236}">
                    <a16:creationId xmlns:a16="http://schemas.microsoft.com/office/drawing/2014/main" id="{B9A27610-E649-9F7E-E5A3-96C3E01C07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35" name="Group 675">
              <a:extLst>
                <a:ext uri="{FF2B5EF4-FFF2-40B4-BE49-F238E27FC236}">
                  <a16:creationId xmlns:a16="http://schemas.microsoft.com/office/drawing/2014/main" id="{B9C23CC9-54FF-0B1C-C4A5-993D81310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492" y="3625604"/>
              <a:ext cx="390525" cy="169862"/>
              <a:chOff x="4650" y="1129"/>
              <a:chExt cx="246" cy="95"/>
            </a:xfrm>
          </p:grpSpPr>
          <p:sp>
            <p:nvSpPr>
              <p:cNvPr id="2286" name="Oval 407">
                <a:extLst>
                  <a:ext uri="{FF2B5EF4-FFF2-40B4-BE49-F238E27FC236}">
                    <a16:creationId xmlns:a16="http://schemas.microsoft.com/office/drawing/2014/main" id="{7037E646-82C8-7858-5346-802DD950F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7" name="Rectangle 410">
                <a:extLst>
                  <a:ext uri="{FF2B5EF4-FFF2-40B4-BE49-F238E27FC236}">
                    <a16:creationId xmlns:a16="http://schemas.microsoft.com/office/drawing/2014/main" id="{28DE9FE7-D08E-4277-9EFD-E9EB6D7871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8" name="Oval 411">
                <a:extLst>
                  <a:ext uri="{FF2B5EF4-FFF2-40B4-BE49-F238E27FC236}">
                    <a16:creationId xmlns:a16="http://schemas.microsoft.com/office/drawing/2014/main" id="{E60B2ED8-6E93-DC31-EE1A-4558AAF46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89" name="Group 679">
                <a:extLst>
                  <a:ext uri="{FF2B5EF4-FFF2-40B4-BE49-F238E27FC236}">
                    <a16:creationId xmlns:a16="http://schemas.microsoft.com/office/drawing/2014/main" id="{35D21266-2926-2819-8238-87B6B09027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92" name="Freeform 680">
                  <a:extLst>
                    <a:ext uri="{FF2B5EF4-FFF2-40B4-BE49-F238E27FC236}">
                      <a16:creationId xmlns:a16="http://schemas.microsoft.com/office/drawing/2014/main" id="{9F090A8D-DB22-990D-33D9-245B52AD67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3" name="Freeform 681">
                  <a:extLst>
                    <a:ext uri="{FF2B5EF4-FFF2-40B4-BE49-F238E27FC236}">
                      <a16:creationId xmlns:a16="http://schemas.microsoft.com/office/drawing/2014/main" id="{DE0FDCED-0DB4-8F74-A96B-C9A383076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90" name="Line 682">
                <a:extLst>
                  <a:ext uri="{FF2B5EF4-FFF2-40B4-BE49-F238E27FC236}">
                    <a16:creationId xmlns:a16="http://schemas.microsoft.com/office/drawing/2014/main" id="{F158B14E-33FA-F600-1E1E-58D4C3964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1" name="Line 683">
                <a:extLst>
                  <a:ext uri="{FF2B5EF4-FFF2-40B4-BE49-F238E27FC236}">
                    <a16:creationId xmlns:a16="http://schemas.microsoft.com/office/drawing/2014/main" id="{600EDDDB-EFD9-B14B-8129-19EA54AB7E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36" name="Group 684">
              <a:extLst>
                <a:ext uri="{FF2B5EF4-FFF2-40B4-BE49-F238E27FC236}">
                  <a16:creationId xmlns:a16="http://schemas.microsoft.com/office/drawing/2014/main" id="{7DDE08F9-4743-1958-BE55-8FFF1A5658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7605" y="3889129"/>
              <a:ext cx="390525" cy="169862"/>
              <a:chOff x="4650" y="1129"/>
              <a:chExt cx="246" cy="95"/>
            </a:xfrm>
          </p:grpSpPr>
          <p:sp>
            <p:nvSpPr>
              <p:cNvPr id="2278" name="Oval 407">
                <a:extLst>
                  <a:ext uri="{FF2B5EF4-FFF2-40B4-BE49-F238E27FC236}">
                    <a16:creationId xmlns:a16="http://schemas.microsoft.com/office/drawing/2014/main" id="{D65164BA-5180-ABAF-1F9A-99997E3370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79" name="Rectangle 410">
                <a:extLst>
                  <a:ext uri="{FF2B5EF4-FFF2-40B4-BE49-F238E27FC236}">
                    <a16:creationId xmlns:a16="http://schemas.microsoft.com/office/drawing/2014/main" id="{F4DE67E9-742C-B1F4-A26C-0E95E7663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80" name="Oval 411">
                <a:extLst>
                  <a:ext uri="{FF2B5EF4-FFF2-40B4-BE49-F238E27FC236}">
                    <a16:creationId xmlns:a16="http://schemas.microsoft.com/office/drawing/2014/main" id="{1D5BB6BE-309F-862E-37A6-01AB596496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281" name="Group 688">
                <a:extLst>
                  <a:ext uri="{FF2B5EF4-FFF2-40B4-BE49-F238E27FC236}">
                    <a16:creationId xmlns:a16="http://schemas.microsoft.com/office/drawing/2014/main" id="{72A08AA3-4EA6-978D-D2BB-A39AFF4B6A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84" name="Freeform 689">
                  <a:extLst>
                    <a:ext uri="{FF2B5EF4-FFF2-40B4-BE49-F238E27FC236}">
                      <a16:creationId xmlns:a16="http://schemas.microsoft.com/office/drawing/2014/main" id="{F3044DC8-B378-FA17-E8BB-41E6C18D2F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5" name="Freeform 690">
                  <a:extLst>
                    <a:ext uri="{FF2B5EF4-FFF2-40B4-BE49-F238E27FC236}">
                      <a16:creationId xmlns:a16="http://schemas.microsoft.com/office/drawing/2014/main" id="{ABF3B0E9-4A51-46BB-308C-21EC4FC025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82" name="Line 691">
                <a:extLst>
                  <a:ext uri="{FF2B5EF4-FFF2-40B4-BE49-F238E27FC236}">
                    <a16:creationId xmlns:a16="http://schemas.microsoft.com/office/drawing/2014/main" id="{E6AE61FA-141F-51B9-0030-5BEBB0CF38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3" name="Line 692">
                <a:extLst>
                  <a:ext uri="{FF2B5EF4-FFF2-40B4-BE49-F238E27FC236}">
                    <a16:creationId xmlns:a16="http://schemas.microsoft.com/office/drawing/2014/main" id="{6A04F521-3848-15B4-7062-AD692C7D75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37" name="Line 693">
              <a:extLst>
                <a:ext uri="{FF2B5EF4-FFF2-40B4-BE49-F238E27FC236}">
                  <a16:creationId xmlns:a16="http://schemas.microsoft.com/office/drawing/2014/main" id="{50F5EE26-D217-7157-6781-63467478B8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905" y="3987554"/>
              <a:ext cx="17780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38" name="Group 347">
              <a:extLst>
                <a:ext uri="{FF2B5EF4-FFF2-40B4-BE49-F238E27FC236}">
                  <a16:creationId xmlns:a16="http://schemas.microsoft.com/office/drawing/2014/main" id="{73FC7B65-43B4-52C1-0AC2-8AE783A0CF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7757" y="3888001"/>
              <a:ext cx="413310" cy="196874"/>
              <a:chOff x="1871277" y="1576300"/>
              <a:chExt cx="1128371" cy="437861"/>
            </a:xfrm>
          </p:grpSpPr>
          <p:sp>
            <p:nvSpPr>
              <p:cNvPr id="2269" name="Oval 2268">
                <a:extLst>
                  <a:ext uri="{FF2B5EF4-FFF2-40B4-BE49-F238E27FC236}">
                    <a16:creationId xmlns:a16="http://schemas.microsoft.com/office/drawing/2014/main" id="{41F0A708-5F73-4E77-DBA3-1E61B2972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70" name="Rectangle 2269">
                <a:extLst>
                  <a:ext uri="{FF2B5EF4-FFF2-40B4-BE49-F238E27FC236}">
                    <a16:creationId xmlns:a16="http://schemas.microsoft.com/office/drawing/2014/main" id="{9413B1B4-08ED-D13B-791A-0E5DD7DD88E7}"/>
                  </a:ext>
                </a:extLst>
              </p:cNvPr>
              <p:cNvSpPr/>
              <p:nvPr/>
            </p:nvSpPr>
            <p:spPr bwMode="auto">
              <a:xfrm>
                <a:off x="1869120" y="1737689"/>
                <a:ext cx="1131178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71" name="Oval 2270">
                <a:extLst>
                  <a:ext uri="{FF2B5EF4-FFF2-40B4-BE49-F238E27FC236}">
                    <a16:creationId xmlns:a16="http://schemas.microsoft.com/office/drawing/2014/main" id="{F9E397E3-2E19-912A-32CD-B18F41B37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72" name="Freeform 2271">
                <a:extLst>
                  <a:ext uri="{FF2B5EF4-FFF2-40B4-BE49-F238E27FC236}">
                    <a16:creationId xmlns:a16="http://schemas.microsoft.com/office/drawing/2014/main" id="{AD695D48-A8DB-0CCC-E500-160DCF043C3D}"/>
                  </a:ext>
                </a:extLst>
              </p:cNvPr>
              <p:cNvSpPr/>
              <p:nvPr/>
            </p:nvSpPr>
            <p:spPr bwMode="auto">
              <a:xfrm>
                <a:off x="2159500" y="1670607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73" name="Freeform 2272">
                <a:extLst>
                  <a:ext uri="{FF2B5EF4-FFF2-40B4-BE49-F238E27FC236}">
                    <a16:creationId xmlns:a16="http://schemas.microsoft.com/office/drawing/2014/main" id="{5B8BB987-7FD1-57AC-27D6-9A32D5B01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74" name="Freeform 2273">
                <a:extLst>
                  <a:ext uri="{FF2B5EF4-FFF2-40B4-BE49-F238E27FC236}">
                    <a16:creationId xmlns:a16="http://schemas.microsoft.com/office/drawing/2014/main" id="{E94EE026-5702-F0A0-84DA-AA8295195D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75" name="Freeform 2274">
                <a:extLst>
                  <a:ext uri="{FF2B5EF4-FFF2-40B4-BE49-F238E27FC236}">
                    <a16:creationId xmlns:a16="http://schemas.microsoft.com/office/drawing/2014/main" id="{2A94DC24-3771-FA4B-EEB6-56A9C1C132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276" name="Straight Connector 2275">
                <a:extLst>
                  <a:ext uri="{FF2B5EF4-FFF2-40B4-BE49-F238E27FC236}">
                    <a16:creationId xmlns:a16="http://schemas.microsoft.com/office/drawing/2014/main" id="{3711115B-4788-C60C-BC8F-ED18FF0F42AB}"/>
                  </a:ext>
                </a:extLst>
              </p:cNvPr>
              <p:cNvCxnSpPr>
                <a:cxnSpLocks noChangeShapeType="1"/>
                <a:endCxn id="2271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77" name="Straight Connector 2276">
                <a:extLst>
                  <a:ext uri="{FF2B5EF4-FFF2-40B4-BE49-F238E27FC236}">
                    <a16:creationId xmlns:a16="http://schemas.microsoft.com/office/drawing/2014/main" id="{25C2A0A6-4827-7472-56B4-D78486813A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39" name="Group 347">
              <a:extLst>
                <a:ext uri="{FF2B5EF4-FFF2-40B4-BE49-F238E27FC236}">
                  <a16:creationId xmlns:a16="http://schemas.microsoft.com/office/drawing/2014/main" id="{6596B8B2-E674-5588-25C0-79826B3C4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9836" y="3510623"/>
              <a:ext cx="413310" cy="196874"/>
              <a:chOff x="1871277" y="1576300"/>
              <a:chExt cx="1128371" cy="437861"/>
            </a:xfrm>
          </p:grpSpPr>
          <p:sp>
            <p:nvSpPr>
              <p:cNvPr id="2260" name="Oval 2259">
                <a:extLst>
                  <a:ext uri="{FF2B5EF4-FFF2-40B4-BE49-F238E27FC236}">
                    <a16:creationId xmlns:a16="http://schemas.microsoft.com/office/drawing/2014/main" id="{1A82ECAC-ED8A-837E-FC57-56FD7F75B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61" name="Rectangle 2260">
                <a:extLst>
                  <a:ext uri="{FF2B5EF4-FFF2-40B4-BE49-F238E27FC236}">
                    <a16:creationId xmlns:a16="http://schemas.microsoft.com/office/drawing/2014/main" id="{135562C1-68D1-A06D-AA0B-397A160CB402}"/>
                  </a:ext>
                </a:extLst>
              </p:cNvPr>
              <p:cNvSpPr/>
              <p:nvPr/>
            </p:nvSpPr>
            <p:spPr bwMode="auto">
              <a:xfrm>
                <a:off x="1870543" y="1740227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62" name="Oval 2261">
                <a:extLst>
                  <a:ext uri="{FF2B5EF4-FFF2-40B4-BE49-F238E27FC236}">
                    <a16:creationId xmlns:a16="http://schemas.microsoft.com/office/drawing/2014/main" id="{71BC7D15-FD12-87C1-E73B-BE12CBF197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63" name="Freeform 2262">
                <a:extLst>
                  <a:ext uri="{FF2B5EF4-FFF2-40B4-BE49-F238E27FC236}">
                    <a16:creationId xmlns:a16="http://schemas.microsoft.com/office/drawing/2014/main" id="{C0AEECFF-D97C-6BB1-B797-C7223DB3D30E}"/>
                  </a:ext>
                </a:extLst>
              </p:cNvPr>
              <p:cNvSpPr/>
              <p:nvPr/>
            </p:nvSpPr>
            <p:spPr bwMode="auto">
              <a:xfrm>
                <a:off x="2160923" y="1673143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64" name="Freeform 2263">
                <a:extLst>
                  <a:ext uri="{FF2B5EF4-FFF2-40B4-BE49-F238E27FC236}">
                    <a16:creationId xmlns:a16="http://schemas.microsoft.com/office/drawing/2014/main" id="{D3AFA858-745A-4EE6-4945-639988EB52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65" name="Freeform 2264">
                <a:extLst>
                  <a:ext uri="{FF2B5EF4-FFF2-40B4-BE49-F238E27FC236}">
                    <a16:creationId xmlns:a16="http://schemas.microsoft.com/office/drawing/2014/main" id="{6E894705-36A3-ADCE-FAFF-C69C47F235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66" name="Freeform 2265">
                <a:extLst>
                  <a:ext uri="{FF2B5EF4-FFF2-40B4-BE49-F238E27FC236}">
                    <a16:creationId xmlns:a16="http://schemas.microsoft.com/office/drawing/2014/main" id="{DF66CA8E-E1CD-069E-6418-75897B578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267" name="Straight Connector 2266">
                <a:extLst>
                  <a:ext uri="{FF2B5EF4-FFF2-40B4-BE49-F238E27FC236}">
                    <a16:creationId xmlns:a16="http://schemas.microsoft.com/office/drawing/2014/main" id="{73B1E466-9E74-5DBF-9F0A-47C6CDF10CDB}"/>
                  </a:ext>
                </a:extLst>
              </p:cNvPr>
              <p:cNvCxnSpPr>
                <a:cxnSpLocks noChangeShapeType="1"/>
                <a:endCxn id="2262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68" name="Straight Connector 2267">
                <a:extLst>
                  <a:ext uri="{FF2B5EF4-FFF2-40B4-BE49-F238E27FC236}">
                    <a16:creationId xmlns:a16="http://schemas.microsoft.com/office/drawing/2014/main" id="{C77AB63C-BD8E-9882-ED04-DD0CA8115B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40" name="Group 347">
              <a:extLst>
                <a:ext uri="{FF2B5EF4-FFF2-40B4-BE49-F238E27FC236}">
                  <a16:creationId xmlns:a16="http://schemas.microsoft.com/office/drawing/2014/main" id="{CF9ECB39-67C6-6E13-55C5-E02D27520B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8759" y="3617936"/>
              <a:ext cx="413310" cy="196874"/>
              <a:chOff x="1871277" y="1576300"/>
              <a:chExt cx="1128371" cy="437861"/>
            </a:xfrm>
          </p:grpSpPr>
          <p:sp>
            <p:nvSpPr>
              <p:cNvPr id="2251" name="Oval 2250">
                <a:extLst>
                  <a:ext uri="{FF2B5EF4-FFF2-40B4-BE49-F238E27FC236}">
                    <a16:creationId xmlns:a16="http://schemas.microsoft.com/office/drawing/2014/main" id="{1B49FFA8-A415-8FAE-E6D6-3B68714613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52" name="Rectangle 2251">
                <a:extLst>
                  <a:ext uri="{FF2B5EF4-FFF2-40B4-BE49-F238E27FC236}">
                    <a16:creationId xmlns:a16="http://schemas.microsoft.com/office/drawing/2014/main" id="{E5A06EC2-C062-CD60-FF05-51D457233EF6}"/>
                  </a:ext>
                </a:extLst>
              </p:cNvPr>
              <p:cNvSpPr/>
              <p:nvPr/>
            </p:nvSpPr>
            <p:spPr bwMode="auto">
              <a:xfrm>
                <a:off x="1872017" y="1738112"/>
                <a:ext cx="1126842" cy="11651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53" name="Oval 2252">
                <a:extLst>
                  <a:ext uri="{FF2B5EF4-FFF2-40B4-BE49-F238E27FC236}">
                    <a16:creationId xmlns:a16="http://schemas.microsoft.com/office/drawing/2014/main" id="{52C99BB8-3E62-9FFF-7756-78D7677B90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54" name="Freeform 2253">
                <a:extLst>
                  <a:ext uri="{FF2B5EF4-FFF2-40B4-BE49-F238E27FC236}">
                    <a16:creationId xmlns:a16="http://schemas.microsoft.com/office/drawing/2014/main" id="{16D52BFC-3BCC-431C-0910-8BCB98CC2414}"/>
                  </a:ext>
                </a:extLst>
              </p:cNvPr>
              <p:cNvSpPr/>
              <p:nvPr/>
            </p:nvSpPr>
            <p:spPr bwMode="auto">
              <a:xfrm>
                <a:off x="2158061" y="1671030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55" name="Freeform 2254">
                <a:extLst>
                  <a:ext uri="{FF2B5EF4-FFF2-40B4-BE49-F238E27FC236}">
                    <a16:creationId xmlns:a16="http://schemas.microsoft.com/office/drawing/2014/main" id="{4AD219C9-4B62-BB3D-D5AC-656A87A47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56" name="Freeform 2255">
                <a:extLst>
                  <a:ext uri="{FF2B5EF4-FFF2-40B4-BE49-F238E27FC236}">
                    <a16:creationId xmlns:a16="http://schemas.microsoft.com/office/drawing/2014/main" id="{1739C36B-9577-7917-D6D2-D91E20EB5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57" name="Freeform 2256">
                <a:extLst>
                  <a:ext uri="{FF2B5EF4-FFF2-40B4-BE49-F238E27FC236}">
                    <a16:creationId xmlns:a16="http://schemas.microsoft.com/office/drawing/2014/main" id="{EB2BA9DD-160C-E2AE-34A6-EFFA1D6A4A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258" name="Straight Connector 2257">
                <a:extLst>
                  <a:ext uri="{FF2B5EF4-FFF2-40B4-BE49-F238E27FC236}">
                    <a16:creationId xmlns:a16="http://schemas.microsoft.com/office/drawing/2014/main" id="{D1CB3922-573F-E71B-133A-DECCAB72AE6A}"/>
                  </a:ext>
                </a:extLst>
              </p:cNvPr>
              <p:cNvCxnSpPr>
                <a:cxnSpLocks noChangeShapeType="1"/>
                <a:endCxn id="2253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9" name="Straight Connector 2258">
                <a:extLst>
                  <a:ext uri="{FF2B5EF4-FFF2-40B4-BE49-F238E27FC236}">
                    <a16:creationId xmlns:a16="http://schemas.microsoft.com/office/drawing/2014/main" id="{A76E4273-C171-1C28-F106-1320BB9FD64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2241" name="Group 347">
              <a:extLst>
                <a:ext uri="{FF2B5EF4-FFF2-40B4-BE49-F238E27FC236}">
                  <a16:creationId xmlns:a16="http://schemas.microsoft.com/office/drawing/2014/main" id="{D998EE9F-725D-D031-A2F6-191C0FD417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03331" y="3888460"/>
              <a:ext cx="413310" cy="196874"/>
              <a:chOff x="1871277" y="1576300"/>
              <a:chExt cx="1128371" cy="437861"/>
            </a:xfrm>
          </p:grpSpPr>
          <p:sp>
            <p:nvSpPr>
              <p:cNvPr id="2242" name="Oval 2241">
                <a:extLst>
                  <a:ext uri="{FF2B5EF4-FFF2-40B4-BE49-F238E27FC236}">
                    <a16:creationId xmlns:a16="http://schemas.microsoft.com/office/drawing/2014/main" id="{7E1FEE01-F973-19F2-D9C0-9E7E0E7D8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6" y="1694641"/>
                <a:ext cx="1125202" cy="319520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43" name="Rectangle 2242">
                <a:extLst>
                  <a:ext uri="{FF2B5EF4-FFF2-40B4-BE49-F238E27FC236}">
                    <a16:creationId xmlns:a16="http://schemas.microsoft.com/office/drawing/2014/main" id="{A05A7888-3747-2E07-673B-CE5B00AEBE89}"/>
                  </a:ext>
                </a:extLst>
              </p:cNvPr>
              <p:cNvSpPr/>
              <p:nvPr/>
            </p:nvSpPr>
            <p:spPr bwMode="auto">
              <a:xfrm>
                <a:off x="1869259" y="1740200"/>
                <a:ext cx="1131178" cy="11651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44" name="Oval 2243">
                <a:extLst>
                  <a:ext uri="{FF2B5EF4-FFF2-40B4-BE49-F238E27FC236}">
                    <a16:creationId xmlns:a16="http://schemas.microsoft.com/office/drawing/2014/main" id="{BB7C9C75-F2C3-E22F-5B70-D6407DB7C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0" cy="319520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8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>
                  <a:defRPr/>
                </a:pPr>
                <a:endParaRPr lang="x-none" altLang="x-none">
                  <a:solidFill>
                    <a:srgbClr val="FFFFFF"/>
                  </a:solidFill>
                  <a:latin typeface="Gill Sans MT" charset="0"/>
                </a:endParaRPr>
              </a:p>
            </p:txBody>
          </p:sp>
          <p:sp>
            <p:nvSpPr>
              <p:cNvPr id="2245" name="Freeform 2244">
                <a:extLst>
                  <a:ext uri="{FF2B5EF4-FFF2-40B4-BE49-F238E27FC236}">
                    <a16:creationId xmlns:a16="http://schemas.microsoft.com/office/drawing/2014/main" id="{DC764455-C93F-BC51-5799-53AB4D3FC02D}"/>
                  </a:ext>
                </a:extLst>
              </p:cNvPr>
              <p:cNvSpPr/>
              <p:nvPr/>
            </p:nvSpPr>
            <p:spPr bwMode="auto">
              <a:xfrm>
                <a:off x="2159639" y="1673116"/>
                <a:ext cx="550418" cy="16241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2246" name="Freeform 2245">
                <a:extLst>
                  <a:ext uri="{FF2B5EF4-FFF2-40B4-BE49-F238E27FC236}">
                    <a16:creationId xmlns:a16="http://schemas.microsoft.com/office/drawing/2014/main" id="{6D056431-C23E-BCE0-0BB3-492FCEEB8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5" y="1633103"/>
                <a:ext cx="662444" cy="111241"/>
              </a:xfrm>
              <a:custGeom>
                <a:avLst/>
                <a:gdLst>
                  <a:gd name="T0" fmla="*/ 0 w 3723451"/>
                  <a:gd name="T1" fmla="*/ 46 h 932950"/>
                  <a:gd name="T2" fmla="*/ 656 w 3723451"/>
                  <a:gd name="T3" fmla="*/ 1 h 932950"/>
                  <a:gd name="T4" fmla="*/ 1859 w 3723451"/>
                  <a:gd name="T5" fmla="*/ 105 h 932950"/>
                  <a:gd name="T6" fmla="*/ 3007 w 3723451"/>
                  <a:gd name="T7" fmla="*/ 0 h 932950"/>
                  <a:gd name="T8" fmla="*/ 3730 w 3723451"/>
                  <a:gd name="T9" fmla="*/ 42 h 932950"/>
                  <a:gd name="T10" fmla="*/ 3192 w 3723451"/>
                  <a:gd name="T11" fmla="*/ 93 h 932950"/>
                  <a:gd name="T12" fmla="*/ 3019 w 3723451"/>
                  <a:gd name="T13" fmla="*/ 80 h 932950"/>
                  <a:gd name="T14" fmla="*/ 1880 w 3723451"/>
                  <a:gd name="T15" fmla="*/ 189 h 932950"/>
                  <a:gd name="T16" fmla="*/ 713 w 3723451"/>
                  <a:gd name="T17" fmla="*/ 83 h 932950"/>
                  <a:gd name="T18" fmla="*/ 524 w 3723451"/>
                  <a:gd name="T19" fmla="*/ 95 h 932950"/>
                  <a:gd name="T20" fmla="*/ 0 w 3723451"/>
                  <a:gd name="T21" fmla="*/ 4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47" name="Freeform 2246">
                <a:extLst>
                  <a:ext uri="{FF2B5EF4-FFF2-40B4-BE49-F238E27FC236}">
                    <a16:creationId xmlns:a16="http://schemas.microsoft.com/office/drawing/2014/main" id="{533A8A26-5382-FFDC-760A-D2F40ECD2A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7" cy="97040"/>
              </a:xfrm>
              <a:custGeom>
                <a:avLst/>
                <a:gdLst>
                  <a:gd name="T0" fmla="*/ 0 w 1366596"/>
                  <a:gd name="T1" fmla="*/ 0 h 809868"/>
                  <a:gd name="T2" fmla="*/ 1390 w 1366596"/>
                  <a:gd name="T3" fmla="*/ 129 h 809868"/>
                  <a:gd name="T4" fmla="*/ 880 w 1366596"/>
                  <a:gd name="T5" fmla="*/ 167 h 809868"/>
                  <a:gd name="T6" fmla="*/ 5 w 1366596"/>
                  <a:gd name="T7" fmla="*/ 88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sp>
            <p:nvSpPr>
              <p:cNvPr id="2248" name="Freeform 2247">
                <a:extLst>
                  <a:ext uri="{FF2B5EF4-FFF2-40B4-BE49-F238E27FC236}">
                    <a16:creationId xmlns:a16="http://schemas.microsoft.com/office/drawing/2014/main" id="{DB216617-A543-6273-1C6D-BBA179CBC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7" y="1730144"/>
                <a:ext cx="240888" cy="97039"/>
              </a:xfrm>
              <a:custGeom>
                <a:avLst/>
                <a:gdLst>
                  <a:gd name="T0" fmla="*/ 1355 w 1348191"/>
                  <a:gd name="T1" fmla="*/ 0 h 791462"/>
                  <a:gd name="T2" fmla="*/ 1374 w 1348191"/>
                  <a:gd name="T3" fmla="*/ 86 h 791462"/>
                  <a:gd name="T4" fmla="*/ 497 w 1348191"/>
                  <a:gd name="T5" fmla="*/ 179 h 791462"/>
                  <a:gd name="T6" fmla="*/ 0 w 1348191"/>
                  <a:gd name="T7" fmla="*/ 138 h 791462"/>
                  <a:gd name="T8" fmla="*/ 1355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endParaRPr lang="en-US"/>
              </a:p>
            </p:txBody>
          </p:sp>
          <p:cxnSp>
            <p:nvCxnSpPr>
              <p:cNvPr id="2249" name="Straight Connector 2248">
                <a:extLst>
                  <a:ext uri="{FF2B5EF4-FFF2-40B4-BE49-F238E27FC236}">
                    <a16:creationId xmlns:a16="http://schemas.microsoft.com/office/drawing/2014/main" id="{976784F2-A784-2944-1DCD-76A4CD7B358C}"/>
                  </a:ext>
                </a:extLst>
              </p:cNvPr>
              <p:cNvCxnSpPr>
                <a:cxnSpLocks noChangeShapeType="1"/>
                <a:endCxn id="2244" idx="2"/>
              </p:cNvCxnSpPr>
              <p:nvPr/>
            </p:nvCxnSpPr>
            <p:spPr bwMode="auto">
              <a:xfrm flipH="1" flipV="1">
                <a:off x="1871277" y="1737243"/>
                <a:ext cx="3169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250" name="Straight Connector 2249">
                <a:extLst>
                  <a:ext uri="{FF2B5EF4-FFF2-40B4-BE49-F238E27FC236}">
                    <a16:creationId xmlns:a16="http://schemas.microsoft.com/office/drawing/2014/main" id="{A2DD97FB-EDFB-F757-C742-B13CBAD6F72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7" y="1734877"/>
                <a:ext cx="3171" cy="123074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2575" name="Line 446">
            <a:extLst>
              <a:ext uri="{FF2B5EF4-FFF2-40B4-BE49-F238E27FC236}">
                <a16:creationId xmlns:a16="http://schemas.microsoft.com/office/drawing/2014/main" id="{9D098DCB-EDF7-748B-1A51-83760AB819C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9200" y="3289465"/>
            <a:ext cx="1022508" cy="4028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6" name="Line 446">
            <a:extLst>
              <a:ext uri="{FF2B5EF4-FFF2-40B4-BE49-F238E27FC236}">
                <a16:creationId xmlns:a16="http://schemas.microsoft.com/office/drawing/2014/main" id="{E81CE355-723A-6D43-16F7-345BF08217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5940" y="3800229"/>
            <a:ext cx="1042365" cy="288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7" name="Line 446">
            <a:extLst>
              <a:ext uri="{FF2B5EF4-FFF2-40B4-BE49-F238E27FC236}">
                <a16:creationId xmlns:a16="http://schemas.microsoft.com/office/drawing/2014/main" id="{78580F83-8C3C-6C90-2077-CA3C8072D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3489" y="4594807"/>
            <a:ext cx="485115" cy="1142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78" name="Line 446">
            <a:extLst>
              <a:ext uri="{FF2B5EF4-FFF2-40B4-BE49-F238E27FC236}">
                <a16:creationId xmlns:a16="http://schemas.microsoft.com/office/drawing/2014/main" id="{1FFE1E8D-F7C1-8796-A397-30FE78A35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03290" y="4725226"/>
            <a:ext cx="1334999" cy="40376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579" name="Group 2578">
            <a:extLst>
              <a:ext uri="{FF2B5EF4-FFF2-40B4-BE49-F238E27FC236}">
                <a16:creationId xmlns:a16="http://schemas.microsoft.com/office/drawing/2014/main" id="{5A431D8B-7561-F400-51C4-D0663F0E3086}"/>
              </a:ext>
            </a:extLst>
          </p:cNvPr>
          <p:cNvGrpSpPr/>
          <p:nvPr/>
        </p:nvGrpSpPr>
        <p:grpSpPr>
          <a:xfrm>
            <a:off x="2698576" y="4156050"/>
            <a:ext cx="895250" cy="663575"/>
            <a:chOff x="6026149" y="1803400"/>
            <a:chExt cx="895250" cy="663575"/>
          </a:xfrm>
        </p:grpSpPr>
        <p:sp>
          <p:nvSpPr>
            <p:cNvPr id="2580" name="Line 728">
              <a:extLst>
                <a:ext uri="{FF2B5EF4-FFF2-40B4-BE49-F238E27FC236}">
                  <a16:creationId xmlns:a16="http://schemas.microsoft.com/office/drawing/2014/main" id="{303F3160-8984-5622-E073-F731C6B926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5090" y="1919479"/>
              <a:ext cx="556309" cy="2936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581" name="Group 846">
              <a:extLst>
                <a:ext uri="{FF2B5EF4-FFF2-40B4-BE49-F238E27FC236}">
                  <a16:creationId xmlns:a16="http://schemas.microsoft.com/office/drawing/2014/main" id="{9CF1EC65-76E9-3B95-A126-29C673FED8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8873" y="1989138"/>
              <a:ext cx="296863" cy="477837"/>
              <a:chOff x="3748" y="1253"/>
              <a:chExt cx="187" cy="301"/>
            </a:xfrm>
          </p:grpSpPr>
          <p:sp>
            <p:nvSpPr>
              <p:cNvPr id="2583" name="Line 270">
                <a:extLst>
                  <a:ext uri="{FF2B5EF4-FFF2-40B4-BE49-F238E27FC236}">
                    <a16:creationId xmlns:a16="http://schemas.microsoft.com/office/drawing/2014/main" id="{2F866595-682A-B942-E21B-6A968A11E5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8" y="1276"/>
                <a:ext cx="89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4" name="Line 271">
                <a:extLst>
                  <a:ext uri="{FF2B5EF4-FFF2-40B4-BE49-F238E27FC236}">
                    <a16:creationId xmlns:a16="http://schemas.microsoft.com/office/drawing/2014/main" id="{FAF7746F-37B9-D0CB-556A-5DEA38FAE8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76"/>
                <a:ext cx="89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5" name="Line 272">
                <a:extLst>
                  <a:ext uri="{FF2B5EF4-FFF2-40B4-BE49-F238E27FC236}">
                    <a16:creationId xmlns:a16="http://schemas.microsoft.com/office/drawing/2014/main" id="{2406FE5F-295F-73EE-85FB-F3FFBD87F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6" name="Line 273">
                <a:extLst>
                  <a:ext uri="{FF2B5EF4-FFF2-40B4-BE49-F238E27FC236}">
                    <a16:creationId xmlns:a16="http://schemas.microsoft.com/office/drawing/2014/main" id="{8D19AEB8-25B9-3C3E-A16F-FC1157520D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6" y="1518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7" name="Line 274">
                <a:extLst>
                  <a:ext uri="{FF2B5EF4-FFF2-40B4-BE49-F238E27FC236}">
                    <a16:creationId xmlns:a16="http://schemas.microsoft.com/office/drawing/2014/main" id="{0EC98801-BF5D-F8CE-D79A-6EB7790580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8" name="Line 275">
                <a:extLst>
                  <a:ext uri="{FF2B5EF4-FFF2-40B4-BE49-F238E27FC236}">
                    <a16:creationId xmlns:a16="http://schemas.microsoft.com/office/drawing/2014/main" id="{F3AEB72B-EA5F-F145-D251-6FB1146A0B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8" y="1501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89" name="Line 276">
                <a:extLst>
                  <a:ext uri="{FF2B5EF4-FFF2-40B4-BE49-F238E27FC236}">
                    <a16:creationId xmlns:a16="http://schemas.microsoft.com/office/drawing/2014/main" id="{B9F5333C-44AA-BEF3-C075-70F4FDA15B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7" y="1501"/>
                <a:ext cx="89" cy="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0" name="Line 277">
                <a:extLst>
                  <a:ext uri="{FF2B5EF4-FFF2-40B4-BE49-F238E27FC236}">
                    <a16:creationId xmlns:a16="http://schemas.microsoft.com/office/drawing/2014/main" id="{4918B4B5-E06E-2193-5A48-26B4D8293D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418"/>
                <a:ext cx="51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1" name="Line 278">
                <a:extLst>
                  <a:ext uri="{FF2B5EF4-FFF2-40B4-BE49-F238E27FC236}">
                    <a16:creationId xmlns:a16="http://schemas.microsoft.com/office/drawing/2014/main" id="{CF4C1449-D904-317A-15D2-ED59DE3902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18"/>
                <a:ext cx="54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2" name="Line 279">
                <a:extLst>
                  <a:ext uri="{FF2B5EF4-FFF2-40B4-BE49-F238E27FC236}">
                    <a16:creationId xmlns:a16="http://schemas.microsoft.com/office/drawing/2014/main" id="{A933B3E1-DD30-3E10-1B28-C0F4A96834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455"/>
                <a:ext cx="66" cy="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3" name="Line 280">
                <a:extLst>
                  <a:ext uri="{FF2B5EF4-FFF2-40B4-BE49-F238E27FC236}">
                    <a16:creationId xmlns:a16="http://schemas.microsoft.com/office/drawing/2014/main" id="{17CD16A3-39BD-364D-D2B8-4114E6395C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61"/>
                <a:ext cx="6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4" name="Line 281">
                <a:extLst>
                  <a:ext uri="{FF2B5EF4-FFF2-40B4-BE49-F238E27FC236}">
                    <a16:creationId xmlns:a16="http://schemas.microsoft.com/office/drawing/2014/main" id="{FF59AE07-59C5-F2E2-C9B4-FE2829E31C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81"/>
                <a:ext cx="34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5" name="Line 282">
                <a:extLst>
                  <a:ext uri="{FF2B5EF4-FFF2-40B4-BE49-F238E27FC236}">
                    <a16:creationId xmlns:a16="http://schemas.microsoft.com/office/drawing/2014/main" id="{1B525080-998F-6322-31D2-B575336A3E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29"/>
                <a:ext cx="21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6" name="Line 283">
                <a:extLst>
                  <a:ext uri="{FF2B5EF4-FFF2-40B4-BE49-F238E27FC236}">
                    <a16:creationId xmlns:a16="http://schemas.microsoft.com/office/drawing/2014/main" id="{5570060C-9EEE-8BCE-7A56-3E3908CCDE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377"/>
                <a:ext cx="42" cy="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7" name="Line 284">
                <a:extLst>
                  <a:ext uri="{FF2B5EF4-FFF2-40B4-BE49-F238E27FC236}">
                    <a16:creationId xmlns:a16="http://schemas.microsoft.com/office/drawing/2014/main" id="{D7F963B0-A4BD-6D9B-AD75-E8B918ADFF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327"/>
                <a:ext cx="24" cy="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98" name="Oval 862">
                <a:extLst>
                  <a:ext uri="{FF2B5EF4-FFF2-40B4-BE49-F238E27FC236}">
                    <a16:creationId xmlns:a16="http://schemas.microsoft.com/office/drawing/2014/main" id="{E834B547-46AD-7187-F901-CB5F824FA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253"/>
                <a:ext cx="30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2582" name="Picture 269" descr="cell_tower_radiation copy">
              <a:extLst>
                <a:ext uri="{FF2B5EF4-FFF2-40B4-BE49-F238E27FC236}">
                  <a16:creationId xmlns:a16="http://schemas.microsoft.com/office/drawing/2014/main" id="{D1C8DBE1-DE1B-C11A-54D9-FACE66F1C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149" y="1803400"/>
              <a:ext cx="518463" cy="41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599" name="Group 2598">
            <a:extLst>
              <a:ext uri="{FF2B5EF4-FFF2-40B4-BE49-F238E27FC236}">
                <a16:creationId xmlns:a16="http://schemas.microsoft.com/office/drawing/2014/main" id="{1411F67D-DC76-D4E4-19A4-9BDDFC4A2EB0}"/>
              </a:ext>
            </a:extLst>
          </p:cNvPr>
          <p:cNvGrpSpPr/>
          <p:nvPr/>
        </p:nvGrpSpPr>
        <p:grpSpPr>
          <a:xfrm>
            <a:off x="4906503" y="4593462"/>
            <a:ext cx="541315" cy="701400"/>
            <a:chOff x="6003297" y="1765575"/>
            <a:chExt cx="541315" cy="701400"/>
          </a:xfrm>
        </p:grpSpPr>
        <p:sp>
          <p:nvSpPr>
            <p:cNvPr id="2600" name="Line 728">
              <a:extLst>
                <a:ext uri="{FF2B5EF4-FFF2-40B4-BE49-F238E27FC236}">
                  <a16:creationId xmlns:a16="http://schemas.microsoft.com/office/drawing/2014/main" id="{D1123548-30B3-4D6F-34B4-F3413FE9B7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003297" y="1765575"/>
              <a:ext cx="263525" cy="3219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01" name="Group 846">
              <a:extLst>
                <a:ext uri="{FF2B5EF4-FFF2-40B4-BE49-F238E27FC236}">
                  <a16:creationId xmlns:a16="http://schemas.microsoft.com/office/drawing/2014/main" id="{783E5A37-8983-1E1C-F05A-E7F5BCF075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38873" y="1989138"/>
              <a:ext cx="296863" cy="477837"/>
              <a:chOff x="3748" y="1253"/>
              <a:chExt cx="187" cy="301"/>
            </a:xfrm>
          </p:grpSpPr>
          <p:sp>
            <p:nvSpPr>
              <p:cNvPr id="2603" name="Line 270">
                <a:extLst>
                  <a:ext uri="{FF2B5EF4-FFF2-40B4-BE49-F238E27FC236}">
                    <a16:creationId xmlns:a16="http://schemas.microsoft.com/office/drawing/2014/main" id="{6676B025-8E19-6458-B697-07F1EF2CF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48" y="1276"/>
                <a:ext cx="89" cy="25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4" name="Line 271">
                <a:extLst>
                  <a:ext uri="{FF2B5EF4-FFF2-40B4-BE49-F238E27FC236}">
                    <a16:creationId xmlns:a16="http://schemas.microsoft.com/office/drawing/2014/main" id="{3F9C807D-7915-75A9-6227-F96C7730D4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76"/>
                <a:ext cx="89" cy="25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5" name="Line 272">
                <a:extLst>
                  <a:ext uri="{FF2B5EF4-FFF2-40B4-BE49-F238E27FC236}">
                    <a16:creationId xmlns:a16="http://schemas.microsoft.com/office/drawing/2014/main" id="{58100068-58EE-F90B-76AC-5D3C7EC1BC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48" y="1527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6" name="Line 273">
                <a:extLst>
                  <a:ext uri="{FF2B5EF4-FFF2-40B4-BE49-F238E27FC236}">
                    <a16:creationId xmlns:a16="http://schemas.microsoft.com/office/drawing/2014/main" id="{0B652C9A-149B-D2CA-B4D0-EF91A23FD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6" y="1518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7" name="Line 274">
                <a:extLst>
                  <a:ext uri="{FF2B5EF4-FFF2-40B4-BE49-F238E27FC236}">
                    <a16:creationId xmlns:a16="http://schemas.microsoft.com/office/drawing/2014/main" id="{FC7A4184-5049-79CF-77E6-EB4BBD93D3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7" y="1282"/>
                <a:ext cx="0" cy="2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8" name="Line 275">
                <a:extLst>
                  <a:ext uri="{FF2B5EF4-FFF2-40B4-BE49-F238E27FC236}">
                    <a16:creationId xmlns:a16="http://schemas.microsoft.com/office/drawing/2014/main" id="{5C848E3A-65FC-7706-4DAD-9CFFD9FF1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48" y="1501"/>
                <a:ext cx="89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09" name="Line 276">
                <a:extLst>
                  <a:ext uri="{FF2B5EF4-FFF2-40B4-BE49-F238E27FC236}">
                    <a16:creationId xmlns:a16="http://schemas.microsoft.com/office/drawing/2014/main" id="{22815731-B5BA-1857-4E28-36741D66CE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37" y="1501"/>
                <a:ext cx="89" cy="2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0" name="Line 277">
                <a:extLst>
                  <a:ext uri="{FF2B5EF4-FFF2-40B4-BE49-F238E27FC236}">
                    <a16:creationId xmlns:a16="http://schemas.microsoft.com/office/drawing/2014/main" id="{4DF84A56-D9AF-5D25-BAF6-BEF9461F5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6" y="1418"/>
                <a:ext cx="51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1" name="Line 278">
                <a:extLst>
                  <a:ext uri="{FF2B5EF4-FFF2-40B4-BE49-F238E27FC236}">
                    <a16:creationId xmlns:a16="http://schemas.microsoft.com/office/drawing/2014/main" id="{8AF39157-A51A-650C-1EE3-69C3259603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18"/>
                <a:ext cx="54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2" name="Line 279">
                <a:extLst>
                  <a:ext uri="{FF2B5EF4-FFF2-40B4-BE49-F238E27FC236}">
                    <a16:creationId xmlns:a16="http://schemas.microsoft.com/office/drawing/2014/main" id="{C3A7A60A-A04E-19AC-808F-B6F9C66B11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68" y="1455"/>
                <a:ext cx="66" cy="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3" name="Line 280">
                <a:extLst>
                  <a:ext uri="{FF2B5EF4-FFF2-40B4-BE49-F238E27FC236}">
                    <a16:creationId xmlns:a16="http://schemas.microsoft.com/office/drawing/2014/main" id="{C476D9D6-1878-B0F4-554C-46800A61BE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461"/>
                <a:ext cx="66" cy="2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4" name="Line 281">
                <a:extLst>
                  <a:ext uri="{FF2B5EF4-FFF2-40B4-BE49-F238E27FC236}">
                    <a16:creationId xmlns:a16="http://schemas.microsoft.com/office/drawing/2014/main" id="{08D8FAFA-8BEC-9637-2D24-EA4C5288A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81"/>
                <a:ext cx="34" cy="1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5" name="Line 282">
                <a:extLst>
                  <a:ext uri="{FF2B5EF4-FFF2-40B4-BE49-F238E27FC236}">
                    <a16:creationId xmlns:a16="http://schemas.microsoft.com/office/drawing/2014/main" id="{507F264A-506C-E770-3147-57ED30EC41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37" y="1329"/>
                <a:ext cx="21" cy="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6" name="Line 283">
                <a:extLst>
                  <a:ext uri="{FF2B5EF4-FFF2-40B4-BE49-F238E27FC236}">
                    <a16:creationId xmlns:a16="http://schemas.microsoft.com/office/drawing/2014/main" id="{3AECAF35-14CC-C16C-8402-54B4E17E2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8" y="1377"/>
                <a:ext cx="42" cy="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7" name="Line 284">
                <a:extLst>
                  <a:ext uri="{FF2B5EF4-FFF2-40B4-BE49-F238E27FC236}">
                    <a16:creationId xmlns:a16="http://schemas.microsoft.com/office/drawing/2014/main" id="{21083980-EEF4-4AFA-F1F6-CAF0F7B4F3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17" y="1327"/>
                <a:ext cx="24" cy="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18" name="Oval 862">
                <a:extLst>
                  <a:ext uri="{FF2B5EF4-FFF2-40B4-BE49-F238E27FC236}">
                    <a16:creationId xmlns:a16="http://schemas.microsoft.com/office/drawing/2014/main" id="{E6382060-23E5-68F6-3367-5D6203A74F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1" y="1253"/>
                <a:ext cx="30" cy="2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2602" name="Picture 269" descr="cell_tower_radiation copy">
              <a:extLst>
                <a:ext uri="{FF2B5EF4-FFF2-40B4-BE49-F238E27FC236}">
                  <a16:creationId xmlns:a16="http://schemas.microsoft.com/office/drawing/2014/main" id="{5634E994-6551-2AC4-7F2A-4275C236C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6149" y="1803400"/>
              <a:ext cx="518463" cy="412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19" name="Rectangle 2618">
            <a:extLst>
              <a:ext uri="{FF2B5EF4-FFF2-40B4-BE49-F238E27FC236}">
                <a16:creationId xmlns:a16="http://schemas.microsoft.com/office/drawing/2014/main" id="{E5EE2760-6CC8-4206-7721-402075D3D17A}"/>
              </a:ext>
            </a:extLst>
          </p:cNvPr>
          <p:cNvSpPr/>
          <p:nvPr/>
        </p:nvSpPr>
        <p:spPr>
          <a:xfrm>
            <a:off x="2857727" y="2033641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6000" b="1" dirty="0">
                <a:solidFill>
                  <a:srgbClr val="FF0000"/>
                </a:solidFill>
                <a:latin typeface="Arial" charset="0"/>
              </a:rPr>
              <a:t>Internet</a:t>
            </a:r>
          </a:p>
        </p:txBody>
      </p:sp>
      <p:pic>
        <p:nvPicPr>
          <p:cNvPr id="2620" name="Picture 2" descr="Iot - Free interface icons">
            <a:extLst>
              <a:ext uri="{FF2B5EF4-FFF2-40B4-BE49-F238E27FC236}">
                <a16:creationId xmlns:a16="http://schemas.microsoft.com/office/drawing/2014/main" id="{7E8FE1F3-613F-C43B-8E5A-6B0B3FC0C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3" y="4849979"/>
            <a:ext cx="4580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21" name="Picture 2" descr="Iot - Free interface icons">
            <a:extLst>
              <a:ext uri="{FF2B5EF4-FFF2-40B4-BE49-F238E27FC236}">
                <a16:creationId xmlns:a16="http://schemas.microsoft.com/office/drawing/2014/main" id="{B13981F3-E195-065F-CBC6-36CBEDE4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11" y="4886355"/>
            <a:ext cx="4580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13674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0" dur="500"/>
                                        <p:tgtEl>
                                          <p:spTgt spid="2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" grpId="0" animBg="1"/>
      <p:bldP spid="2090" grpId="0"/>
      <p:bldP spid="2158" grpId="0"/>
      <p:bldP spid="2575" grpId="0" animBg="1"/>
      <p:bldP spid="2576" grpId="0" animBg="1"/>
      <p:bldP spid="2577" grpId="0" animBg="1"/>
      <p:bldP spid="2578" grpId="0" animBg="1"/>
      <p:bldP spid="26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8" name="Picture 2297" descr="Columbus Council on World Affairs - Support Columbus Council on World  Affairs">
            <a:extLst>
              <a:ext uri="{FF2B5EF4-FFF2-40B4-BE49-F238E27FC236}">
                <a16:creationId xmlns:a16="http://schemas.microsoft.com/office/drawing/2014/main" id="{2259EB12-4A72-9E4C-1F6E-A6945FE17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2669" y="3945704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5A659A-9AF5-234F-AC61-117BEDD2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CS422 about?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A3C4-A8B1-A74A-8E7B-3B0C47B79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Networks</a:t>
            </a:r>
            <a:r>
              <a:rPr lang="en-US" dirty="0"/>
              <a:t> for </a:t>
            </a:r>
            <a:r>
              <a:rPr lang="en-US" u="sng" dirty="0"/>
              <a:t>Computers</a:t>
            </a:r>
          </a:p>
          <a:p>
            <a:r>
              <a:rPr lang="en-US" u="sng" dirty="0"/>
              <a:t>Networks </a:t>
            </a:r>
            <a:r>
              <a:rPr lang="en-US" dirty="0"/>
              <a:t> of </a:t>
            </a:r>
            <a:r>
              <a:rPr lang="en-US" u="sng" dirty="0"/>
              <a:t>Networks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DFF71-D759-7745-AD3C-E027CE21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grpSp>
        <p:nvGrpSpPr>
          <p:cNvPr id="6" name="Group 1201">
            <a:extLst>
              <a:ext uri="{FF2B5EF4-FFF2-40B4-BE49-F238E27FC236}">
                <a16:creationId xmlns:a16="http://schemas.microsoft.com/office/drawing/2014/main" id="{983A0380-93E6-3245-B4CF-9A1490D6297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87854"/>
            <a:ext cx="2368551" cy="1835151"/>
            <a:chOff x="210" y="791"/>
            <a:chExt cx="1492" cy="1156"/>
          </a:xfrm>
        </p:grpSpPr>
        <p:sp>
          <p:nvSpPr>
            <p:cNvPr id="7" name="Text Box 667">
              <a:extLst>
                <a:ext uri="{FF2B5EF4-FFF2-40B4-BE49-F238E27FC236}">
                  <a16:creationId xmlns:a16="http://schemas.microsoft.com/office/drawing/2014/main" id="{2DFDB430-52C3-2145-A734-33F368F047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8" name="Text Box 663">
              <a:extLst>
                <a:ext uri="{FF2B5EF4-FFF2-40B4-BE49-F238E27FC236}">
                  <a16:creationId xmlns:a16="http://schemas.microsoft.com/office/drawing/2014/main" id="{AB0FA223-9CF8-1E42-ADCE-EBD57582E8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9" name="Text Box 664">
              <a:extLst>
                <a:ext uri="{FF2B5EF4-FFF2-40B4-BE49-F238E27FC236}">
                  <a16:creationId xmlns:a16="http://schemas.microsoft.com/office/drawing/2014/main" id="{A2BBB1A3-C3B6-5849-867D-3C386F80A2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10" name="Text Box 665">
              <a:extLst>
                <a:ext uri="{FF2B5EF4-FFF2-40B4-BE49-F238E27FC236}">
                  <a16:creationId xmlns:a16="http://schemas.microsoft.com/office/drawing/2014/main" id="{8C11D8D1-F684-9649-A97A-5117E981DB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11" name="Group 805">
              <a:extLst>
                <a:ext uri="{FF2B5EF4-FFF2-40B4-BE49-F238E27FC236}">
                  <a16:creationId xmlns:a16="http://schemas.microsoft.com/office/drawing/2014/main" id="{014E7089-8BE8-BF45-9E46-309A71A12BB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72" name="Picture 806" descr="desktop_computer_stylized_medium">
                <a:extLst>
                  <a:ext uri="{FF2B5EF4-FFF2-40B4-BE49-F238E27FC236}">
                    <a16:creationId xmlns:a16="http://schemas.microsoft.com/office/drawing/2014/main" id="{F0B3848C-A645-3B4E-A30E-C4870C574B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3" name="Freeform 807">
                <a:extLst>
                  <a:ext uri="{FF2B5EF4-FFF2-40B4-BE49-F238E27FC236}">
                    <a16:creationId xmlns:a16="http://schemas.microsoft.com/office/drawing/2014/main" id="{5A70ABF9-3EA9-4047-835D-D62510D321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12" name="Group 808">
              <a:extLst>
                <a:ext uri="{FF2B5EF4-FFF2-40B4-BE49-F238E27FC236}">
                  <a16:creationId xmlns:a16="http://schemas.microsoft.com/office/drawing/2014/main" id="{A1F8EDA6-3026-4142-AC3C-6E115E4806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70" name="Picture 809" descr="iphone_stylized_small">
                <a:extLst>
                  <a:ext uri="{FF2B5EF4-FFF2-40B4-BE49-F238E27FC236}">
                    <a16:creationId xmlns:a16="http://schemas.microsoft.com/office/drawing/2014/main" id="{295ECFF6-259F-C94A-BF0A-A96F3DBEBB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1" name="Picture 810" descr="antenna_radiation_stylized">
                <a:extLst>
                  <a:ext uri="{FF2B5EF4-FFF2-40B4-BE49-F238E27FC236}">
                    <a16:creationId xmlns:a16="http://schemas.microsoft.com/office/drawing/2014/main" id="{3AAE04E9-5E66-E741-9E14-FB61C4C373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13" name="Group 1088">
              <a:extLst>
                <a:ext uri="{FF2B5EF4-FFF2-40B4-BE49-F238E27FC236}">
                  <a16:creationId xmlns:a16="http://schemas.microsoft.com/office/drawing/2014/main" id="{2A0F4037-4ED1-114F-A287-FF892F4221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47" name="Picture 1089" descr="antenna_stylized">
                <a:extLst>
                  <a:ext uri="{FF2B5EF4-FFF2-40B4-BE49-F238E27FC236}">
                    <a16:creationId xmlns:a16="http://schemas.microsoft.com/office/drawing/2014/main" id="{C330CF69-DF43-774D-BE89-C09F9503C0D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" name="Picture 1090" descr="laptop_keyboard">
                <a:extLst>
                  <a:ext uri="{FF2B5EF4-FFF2-40B4-BE49-F238E27FC236}">
                    <a16:creationId xmlns:a16="http://schemas.microsoft.com/office/drawing/2014/main" id="{5DF4055E-4455-CE4B-B650-CFCDCAABC4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Freeform 1091">
                <a:extLst>
                  <a:ext uri="{FF2B5EF4-FFF2-40B4-BE49-F238E27FC236}">
                    <a16:creationId xmlns:a16="http://schemas.microsoft.com/office/drawing/2014/main" id="{758DC961-58F0-234D-B883-C26CC185D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50" name="Picture 1092" descr="screen">
                <a:extLst>
                  <a:ext uri="{FF2B5EF4-FFF2-40B4-BE49-F238E27FC236}">
                    <a16:creationId xmlns:a16="http://schemas.microsoft.com/office/drawing/2014/main" id="{9AC20543-8E74-D141-ACDE-3EBEB4B618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Freeform 1093">
                <a:extLst>
                  <a:ext uri="{FF2B5EF4-FFF2-40B4-BE49-F238E27FC236}">
                    <a16:creationId xmlns:a16="http://schemas.microsoft.com/office/drawing/2014/main" id="{35D39000-2C93-E94B-A7F3-78C976D4AA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2" name="Freeform 1094">
                <a:extLst>
                  <a:ext uri="{FF2B5EF4-FFF2-40B4-BE49-F238E27FC236}">
                    <a16:creationId xmlns:a16="http://schemas.microsoft.com/office/drawing/2014/main" id="{CA3F08E2-8710-2042-A24A-7215E8C10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3" name="Freeform 1095">
                <a:extLst>
                  <a:ext uri="{FF2B5EF4-FFF2-40B4-BE49-F238E27FC236}">
                    <a16:creationId xmlns:a16="http://schemas.microsoft.com/office/drawing/2014/main" id="{30A8AC4C-DC9F-1D4C-AB5C-D03088EB7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4" name="Freeform 1096">
                <a:extLst>
                  <a:ext uri="{FF2B5EF4-FFF2-40B4-BE49-F238E27FC236}">
                    <a16:creationId xmlns:a16="http://schemas.microsoft.com/office/drawing/2014/main" id="{275FF5E3-A11D-074B-8E9A-04E60DF77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5" name="Freeform 1097">
                <a:extLst>
                  <a:ext uri="{FF2B5EF4-FFF2-40B4-BE49-F238E27FC236}">
                    <a16:creationId xmlns:a16="http://schemas.microsoft.com/office/drawing/2014/main" id="{1E7093D1-9F9B-2248-8668-DA14647305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6" name="Freeform 1098">
                <a:extLst>
                  <a:ext uri="{FF2B5EF4-FFF2-40B4-BE49-F238E27FC236}">
                    <a16:creationId xmlns:a16="http://schemas.microsoft.com/office/drawing/2014/main" id="{20D5EFD8-A01C-9341-BA00-E22ACBDD2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57" name="Group 1099">
                <a:extLst>
                  <a:ext uri="{FF2B5EF4-FFF2-40B4-BE49-F238E27FC236}">
                    <a16:creationId xmlns:a16="http://schemas.microsoft.com/office/drawing/2014/main" id="{A50AED28-A88B-364A-B5E6-7C86E6E9E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64" name="Freeform 1100">
                  <a:extLst>
                    <a:ext uri="{FF2B5EF4-FFF2-40B4-BE49-F238E27FC236}">
                      <a16:creationId xmlns:a16="http://schemas.microsoft.com/office/drawing/2014/main" id="{859CED97-23EE-8645-A087-61992AD6FC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5" name="Freeform 1101">
                  <a:extLst>
                    <a:ext uri="{FF2B5EF4-FFF2-40B4-BE49-F238E27FC236}">
                      <a16:creationId xmlns:a16="http://schemas.microsoft.com/office/drawing/2014/main" id="{9B3B3382-9F12-3C43-B0F1-981ACD162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6" name="Freeform 1102">
                  <a:extLst>
                    <a:ext uri="{FF2B5EF4-FFF2-40B4-BE49-F238E27FC236}">
                      <a16:creationId xmlns:a16="http://schemas.microsoft.com/office/drawing/2014/main" id="{82802C0A-B99A-6147-B2E6-7A4E1CC451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7" name="Freeform 1103">
                  <a:extLst>
                    <a:ext uri="{FF2B5EF4-FFF2-40B4-BE49-F238E27FC236}">
                      <a16:creationId xmlns:a16="http://schemas.microsoft.com/office/drawing/2014/main" id="{AFE4AE46-505D-DF48-92C4-C54EB42F5E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8" name="Freeform 1104">
                  <a:extLst>
                    <a:ext uri="{FF2B5EF4-FFF2-40B4-BE49-F238E27FC236}">
                      <a16:creationId xmlns:a16="http://schemas.microsoft.com/office/drawing/2014/main" id="{ED0122F5-A860-4546-873C-D5E157D1C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69" name="Freeform 1105">
                  <a:extLst>
                    <a:ext uri="{FF2B5EF4-FFF2-40B4-BE49-F238E27FC236}">
                      <a16:creationId xmlns:a16="http://schemas.microsoft.com/office/drawing/2014/main" id="{CA760736-70DC-024D-B18B-1FF2152669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58" name="Freeform 1106">
                <a:extLst>
                  <a:ext uri="{FF2B5EF4-FFF2-40B4-BE49-F238E27FC236}">
                    <a16:creationId xmlns:a16="http://schemas.microsoft.com/office/drawing/2014/main" id="{A1965E18-FC04-0D49-9DB2-1A14E511C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59" name="Freeform 1107">
                <a:extLst>
                  <a:ext uri="{FF2B5EF4-FFF2-40B4-BE49-F238E27FC236}">
                    <a16:creationId xmlns:a16="http://schemas.microsoft.com/office/drawing/2014/main" id="{6D851958-DF2C-E247-8454-4BF2C53C1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0" name="Freeform 1108">
                <a:extLst>
                  <a:ext uri="{FF2B5EF4-FFF2-40B4-BE49-F238E27FC236}">
                    <a16:creationId xmlns:a16="http://schemas.microsoft.com/office/drawing/2014/main" id="{48341153-9011-6747-9076-AE07C2533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1" name="Freeform 1109">
                <a:extLst>
                  <a:ext uri="{FF2B5EF4-FFF2-40B4-BE49-F238E27FC236}">
                    <a16:creationId xmlns:a16="http://schemas.microsoft.com/office/drawing/2014/main" id="{0891D9C3-9FE8-4843-AED0-AE9366F0D1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2" name="Freeform 1110">
                <a:extLst>
                  <a:ext uri="{FF2B5EF4-FFF2-40B4-BE49-F238E27FC236}">
                    <a16:creationId xmlns:a16="http://schemas.microsoft.com/office/drawing/2014/main" id="{AE41829D-CCB8-8946-BD87-BC6FF7FC48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63" name="Freeform 1111">
                <a:extLst>
                  <a:ext uri="{FF2B5EF4-FFF2-40B4-BE49-F238E27FC236}">
                    <a16:creationId xmlns:a16="http://schemas.microsoft.com/office/drawing/2014/main" id="{41C4E499-B003-D145-A031-179773AB55E7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14" name="Group 1168">
              <a:extLst>
                <a:ext uri="{FF2B5EF4-FFF2-40B4-BE49-F238E27FC236}">
                  <a16:creationId xmlns:a16="http://schemas.microsoft.com/office/drawing/2014/main" id="{215E2E3F-EF82-AE43-A825-C38F0BE5D4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15" name="Freeform 1169">
                <a:extLst>
                  <a:ext uri="{FF2B5EF4-FFF2-40B4-BE49-F238E27FC236}">
                    <a16:creationId xmlns:a16="http://schemas.microsoft.com/office/drawing/2014/main" id="{B67E13E6-344C-FA45-A7E6-DDA7ED5011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6" name="Rectangle 1170">
                <a:extLst>
                  <a:ext uri="{FF2B5EF4-FFF2-40B4-BE49-F238E27FC236}">
                    <a16:creationId xmlns:a16="http://schemas.microsoft.com/office/drawing/2014/main" id="{72849110-A08D-CF41-BA05-857D95B9C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1171">
                <a:extLst>
                  <a:ext uri="{FF2B5EF4-FFF2-40B4-BE49-F238E27FC236}">
                    <a16:creationId xmlns:a16="http://schemas.microsoft.com/office/drawing/2014/main" id="{FC134F32-4013-FC48-BE34-F93570035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8" name="Freeform 1172">
                <a:extLst>
                  <a:ext uri="{FF2B5EF4-FFF2-40B4-BE49-F238E27FC236}">
                    <a16:creationId xmlns:a16="http://schemas.microsoft.com/office/drawing/2014/main" id="{316C102A-4564-FA45-BA65-24050098B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9" name="Rectangle 1173">
                <a:extLst>
                  <a:ext uri="{FF2B5EF4-FFF2-40B4-BE49-F238E27FC236}">
                    <a16:creationId xmlns:a16="http://schemas.microsoft.com/office/drawing/2014/main" id="{DBA0EEBC-3975-074F-B71C-2FB3195CE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0" name="Group 1174">
                <a:extLst>
                  <a:ext uri="{FF2B5EF4-FFF2-40B4-BE49-F238E27FC236}">
                    <a16:creationId xmlns:a16="http://schemas.microsoft.com/office/drawing/2014/main" id="{5A8E31D2-A636-CD4F-8350-8892597B61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5" name="AutoShape 1175">
                  <a:extLst>
                    <a:ext uri="{FF2B5EF4-FFF2-40B4-BE49-F238E27FC236}">
                      <a16:creationId xmlns:a16="http://schemas.microsoft.com/office/drawing/2014/main" id="{3F34A829-321E-674A-92D3-8D065F611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AutoShape 1176">
                  <a:extLst>
                    <a:ext uri="{FF2B5EF4-FFF2-40B4-BE49-F238E27FC236}">
                      <a16:creationId xmlns:a16="http://schemas.microsoft.com/office/drawing/2014/main" id="{AE59C882-D127-9049-99A8-1F63CC8DB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1" name="Rectangle 1177">
                <a:extLst>
                  <a:ext uri="{FF2B5EF4-FFF2-40B4-BE49-F238E27FC236}">
                    <a16:creationId xmlns:a16="http://schemas.microsoft.com/office/drawing/2014/main" id="{B9360EB6-CE08-D34A-93DD-2D466C0E11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2" name="Group 1178">
                <a:extLst>
                  <a:ext uri="{FF2B5EF4-FFF2-40B4-BE49-F238E27FC236}">
                    <a16:creationId xmlns:a16="http://schemas.microsoft.com/office/drawing/2014/main" id="{3949F83F-AE4B-EA44-98D7-DBA6FBB614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3" name="AutoShape 1179">
                  <a:extLst>
                    <a:ext uri="{FF2B5EF4-FFF2-40B4-BE49-F238E27FC236}">
                      <a16:creationId xmlns:a16="http://schemas.microsoft.com/office/drawing/2014/main" id="{543384F5-247B-274F-AEC9-207E8ECDA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AutoShape 1180">
                  <a:extLst>
                    <a:ext uri="{FF2B5EF4-FFF2-40B4-BE49-F238E27FC236}">
                      <a16:creationId xmlns:a16="http://schemas.microsoft.com/office/drawing/2014/main" id="{E22489AC-0F07-AD44-A1FF-73DEACC92D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3" name="Rectangle 1181">
                <a:extLst>
                  <a:ext uri="{FF2B5EF4-FFF2-40B4-BE49-F238E27FC236}">
                    <a16:creationId xmlns:a16="http://schemas.microsoft.com/office/drawing/2014/main" id="{5622BFC1-A901-F649-B8BB-32C2E5767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4" name="Rectangle 1182">
                <a:extLst>
                  <a:ext uri="{FF2B5EF4-FFF2-40B4-BE49-F238E27FC236}">
                    <a16:creationId xmlns:a16="http://schemas.microsoft.com/office/drawing/2014/main" id="{201DE4CB-5C82-E641-A4FA-5ECD5C5C76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25" name="Group 1183">
                <a:extLst>
                  <a:ext uri="{FF2B5EF4-FFF2-40B4-BE49-F238E27FC236}">
                    <a16:creationId xmlns:a16="http://schemas.microsoft.com/office/drawing/2014/main" id="{2256A542-D94B-974D-8934-048B84E36B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1" name="AutoShape 1184">
                  <a:extLst>
                    <a:ext uri="{FF2B5EF4-FFF2-40B4-BE49-F238E27FC236}">
                      <a16:creationId xmlns:a16="http://schemas.microsoft.com/office/drawing/2014/main" id="{49B582EE-DBE2-F64E-BBCC-68CF3FC56F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AutoShape 1185">
                  <a:extLst>
                    <a:ext uri="{FF2B5EF4-FFF2-40B4-BE49-F238E27FC236}">
                      <a16:creationId xmlns:a16="http://schemas.microsoft.com/office/drawing/2014/main" id="{74176F8A-5272-5340-A4BF-387602DE81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6" name="Freeform 1186">
                <a:extLst>
                  <a:ext uri="{FF2B5EF4-FFF2-40B4-BE49-F238E27FC236}">
                    <a16:creationId xmlns:a16="http://schemas.microsoft.com/office/drawing/2014/main" id="{511A2F41-697E-0A4C-ADFE-F60DB8538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27" name="Group 1187">
                <a:extLst>
                  <a:ext uri="{FF2B5EF4-FFF2-40B4-BE49-F238E27FC236}">
                    <a16:creationId xmlns:a16="http://schemas.microsoft.com/office/drawing/2014/main" id="{F986E369-0123-6348-9DFD-0337E63FE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39" name="AutoShape 1188">
                  <a:extLst>
                    <a:ext uri="{FF2B5EF4-FFF2-40B4-BE49-F238E27FC236}">
                      <a16:creationId xmlns:a16="http://schemas.microsoft.com/office/drawing/2014/main" id="{1BD2A4C2-91BA-A04B-81EB-8EED395230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0" name="AutoShape 1189">
                  <a:extLst>
                    <a:ext uri="{FF2B5EF4-FFF2-40B4-BE49-F238E27FC236}">
                      <a16:creationId xmlns:a16="http://schemas.microsoft.com/office/drawing/2014/main" id="{AB829B20-BE6B-324A-A357-8C3D0E277E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8" name="Rectangle 1190">
                <a:extLst>
                  <a:ext uri="{FF2B5EF4-FFF2-40B4-BE49-F238E27FC236}">
                    <a16:creationId xmlns:a16="http://schemas.microsoft.com/office/drawing/2014/main" id="{4E001589-600F-5D4D-AF5A-5A1E37579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1191">
                <a:extLst>
                  <a:ext uri="{FF2B5EF4-FFF2-40B4-BE49-F238E27FC236}">
                    <a16:creationId xmlns:a16="http://schemas.microsoft.com/office/drawing/2014/main" id="{2CBD6DF5-2E3E-DE40-BBE3-0F94B1290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0" name="Freeform 1192">
                <a:extLst>
                  <a:ext uri="{FF2B5EF4-FFF2-40B4-BE49-F238E27FC236}">
                    <a16:creationId xmlns:a16="http://schemas.microsoft.com/office/drawing/2014/main" id="{99E42366-49AA-3A43-81A9-6471C3A908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1" name="Oval 1193">
                <a:extLst>
                  <a:ext uri="{FF2B5EF4-FFF2-40B4-BE49-F238E27FC236}">
                    <a16:creationId xmlns:a16="http://schemas.microsoft.com/office/drawing/2014/main" id="{B515C53D-E06D-3849-9407-42423FB557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1194">
                <a:extLst>
                  <a:ext uri="{FF2B5EF4-FFF2-40B4-BE49-F238E27FC236}">
                    <a16:creationId xmlns:a16="http://schemas.microsoft.com/office/drawing/2014/main" id="{DCD9319F-831F-D64C-8D37-587D83537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33" name="AutoShape 1195">
                <a:extLst>
                  <a:ext uri="{FF2B5EF4-FFF2-40B4-BE49-F238E27FC236}">
                    <a16:creationId xmlns:a16="http://schemas.microsoft.com/office/drawing/2014/main" id="{76F84C98-B21D-4448-A0BF-94A56FD68D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AutoShape 1196">
                <a:extLst>
                  <a:ext uri="{FF2B5EF4-FFF2-40B4-BE49-F238E27FC236}">
                    <a16:creationId xmlns:a16="http://schemas.microsoft.com/office/drawing/2014/main" id="{AF48C67B-6985-7547-95E8-1328D65CE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Oval 1197">
                <a:extLst>
                  <a:ext uri="{FF2B5EF4-FFF2-40B4-BE49-F238E27FC236}">
                    <a16:creationId xmlns:a16="http://schemas.microsoft.com/office/drawing/2014/main" id="{D8777366-7E7C-BD43-8ED1-6DFBD1ABDA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Oval 1198">
                <a:extLst>
                  <a:ext uri="{FF2B5EF4-FFF2-40B4-BE49-F238E27FC236}">
                    <a16:creationId xmlns:a16="http://schemas.microsoft.com/office/drawing/2014/main" id="{B620681D-D1C2-5D4B-ADFF-F54F5DCADF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37" name="Oval 1199">
                <a:extLst>
                  <a:ext uri="{FF2B5EF4-FFF2-40B4-BE49-F238E27FC236}">
                    <a16:creationId xmlns:a16="http://schemas.microsoft.com/office/drawing/2014/main" id="{E5D3BA14-D441-8B4A-A4D0-AF9FED4A49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Rectangle 1200">
                <a:extLst>
                  <a:ext uri="{FF2B5EF4-FFF2-40B4-BE49-F238E27FC236}">
                    <a16:creationId xmlns:a16="http://schemas.microsoft.com/office/drawing/2014/main" id="{F61BC391-902F-1645-9525-F29CC21E70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74" name="Text Box 667">
            <a:extLst>
              <a:ext uri="{FF2B5EF4-FFF2-40B4-BE49-F238E27FC236}">
                <a16:creationId xmlns:a16="http://schemas.microsoft.com/office/drawing/2014/main" id="{09FDD28E-E49C-904C-BE98-0648BAD2D6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2914" y="4956342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grpSp>
        <p:nvGrpSpPr>
          <p:cNvPr id="75" name="Group 1201">
            <a:extLst>
              <a:ext uri="{FF2B5EF4-FFF2-40B4-BE49-F238E27FC236}">
                <a16:creationId xmlns:a16="http://schemas.microsoft.com/office/drawing/2014/main" id="{067BA950-1A8D-9C4B-A122-63C13069A88A}"/>
              </a:ext>
            </a:extLst>
          </p:cNvPr>
          <p:cNvGrpSpPr>
            <a:grpSpLocks/>
          </p:cNvGrpSpPr>
          <p:nvPr/>
        </p:nvGrpSpPr>
        <p:grpSpPr bwMode="auto">
          <a:xfrm>
            <a:off x="6439839" y="3121191"/>
            <a:ext cx="2368551" cy="1835151"/>
            <a:chOff x="210" y="791"/>
            <a:chExt cx="1492" cy="1156"/>
          </a:xfrm>
        </p:grpSpPr>
        <p:sp>
          <p:nvSpPr>
            <p:cNvPr id="76" name="Text Box 667">
              <a:extLst>
                <a:ext uri="{FF2B5EF4-FFF2-40B4-BE49-F238E27FC236}">
                  <a16:creationId xmlns:a16="http://schemas.microsoft.com/office/drawing/2014/main" id="{92EACD9C-2DBF-0A40-B957-50BFBADF2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" y="1743"/>
              <a:ext cx="969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smartphone</a:t>
              </a:r>
            </a:p>
          </p:txBody>
        </p:sp>
        <p:sp>
          <p:nvSpPr>
            <p:cNvPr id="77" name="Text Box 663">
              <a:extLst>
                <a:ext uri="{FF2B5EF4-FFF2-40B4-BE49-F238E27FC236}">
                  <a16:creationId xmlns:a16="http://schemas.microsoft.com/office/drawing/2014/main" id="{5DF728D8-C845-7945-AEFF-3F3FB5B832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791"/>
              <a:ext cx="34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PC</a:t>
              </a:r>
            </a:p>
          </p:txBody>
        </p:sp>
        <p:sp>
          <p:nvSpPr>
            <p:cNvPr id="78" name="Text Box 664">
              <a:extLst>
                <a:ext uri="{FF2B5EF4-FFF2-40B4-BE49-F238E27FC236}">
                  <a16:creationId xmlns:a16="http://schemas.microsoft.com/office/drawing/2014/main" id="{6ED1AA6E-822F-574B-8644-2BCC58AA7D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1058"/>
              <a:ext cx="56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server</a:t>
              </a:r>
            </a:p>
          </p:txBody>
        </p:sp>
        <p:sp>
          <p:nvSpPr>
            <p:cNvPr id="79" name="Text Box 665">
              <a:extLst>
                <a:ext uri="{FF2B5EF4-FFF2-40B4-BE49-F238E27FC236}">
                  <a16:creationId xmlns:a16="http://schemas.microsoft.com/office/drawing/2014/main" id="{9BFDF834-97CD-CF49-956C-D8068CC3A2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" y="1373"/>
              <a:ext cx="1177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wireless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laptop</a:t>
              </a:r>
            </a:p>
          </p:txBody>
        </p:sp>
        <p:grpSp>
          <p:nvGrpSpPr>
            <p:cNvPr id="80" name="Group 805">
              <a:extLst>
                <a:ext uri="{FF2B5EF4-FFF2-40B4-BE49-F238E27FC236}">
                  <a16:creationId xmlns:a16="http://schemas.microsoft.com/office/drawing/2014/main" id="{23C3E261-FEFD-A145-AA6A-079BDE4C696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4" y="833"/>
              <a:ext cx="261" cy="235"/>
              <a:chOff x="2839" y="3501"/>
              <a:chExt cx="755" cy="803"/>
            </a:xfrm>
          </p:grpSpPr>
          <p:pic>
            <p:nvPicPr>
              <p:cNvPr id="141" name="Picture 806" descr="desktop_computer_stylized_medium">
                <a:extLst>
                  <a:ext uri="{FF2B5EF4-FFF2-40B4-BE49-F238E27FC236}">
                    <a16:creationId xmlns:a16="http://schemas.microsoft.com/office/drawing/2014/main" id="{571225C7-0D90-CD4E-889F-F18A91457A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2" name="Freeform 807">
                <a:extLst>
                  <a:ext uri="{FF2B5EF4-FFF2-40B4-BE49-F238E27FC236}">
                    <a16:creationId xmlns:a16="http://schemas.microsoft.com/office/drawing/2014/main" id="{B53EF73F-8583-2D4C-85CD-000CA4F370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sz="2000"/>
              </a:p>
            </p:txBody>
          </p:sp>
        </p:grpSp>
        <p:grpSp>
          <p:nvGrpSpPr>
            <p:cNvPr id="81" name="Group 808">
              <a:extLst>
                <a:ext uri="{FF2B5EF4-FFF2-40B4-BE49-F238E27FC236}">
                  <a16:creationId xmlns:a16="http://schemas.microsoft.com/office/drawing/2014/main" id="{91DEF8F4-0703-D44C-B3CB-F1176D8741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1682"/>
              <a:ext cx="234" cy="173"/>
              <a:chOff x="2751" y="1851"/>
              <a:chExt cx="462" cy="478"/>
            </a:xfrm>
          </p:grpSpPr>
          <p:pic>
            <p:nvPicPr>
              <p:cNvPr id="139" name="Picture 809" descr="iphone_stylized_small">
                <a:extLst>
                  <a:ext uri="{FF2B5EF4-FFF2-40B4-BE49-F238E27FC236}">
                    <a16:creationId xmlns:a16="http://schemas.microsoft.com/office/drawing/2014/main" id="{5FA8163B-C4E4-C541-9F5F-7E33125D2F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28" y="1922"/>
                <a:ext cx="152" cy="4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40" name="Picture 810" descr="antenna_radiation_stylized">
                <a:extLst>
                  <a:ext uri="{FF2B5EF4-FFF2-40B4-BE49-F238E27FC236}">
                    <a16:creationId xmlns:a16="http://schemas.microsoft.com/office/drawing/2014/main" id="{CA54BF61-06A6-6D4C-8730-639F87753CC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51" y="1851"/>
                <a:ext cx="462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82" name="Group 1088">
              <a:extLst>
                <a:ext uri="{FF2B5EF4-FFF2-40B4-BE49-F238E27FC236}">
                  <a16:creationId xmlns:a16="http://schemas.microsoft.com/office/drawing/2014/main" id="{BFD1B4E8-E07F-3047-814C-9591FD47E4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0" y="1368"/>
              <a:ext cx="301" cy="236"/>
              <a:chOff x="877" y="1008"/>
              <a:chExt cx="2747" cy="2591"/>
            </a:xfrm>
          </p:grpSpPr>
          <p:pic>
            <p:nvPicPr>
              <p:cNvPr id="116" name="Picture 1089" descr="antenna_stylized">
                <a:extLst>
                  <a:ext uri="{FF2B5EF4-FFF2-40B4-BE49-F238E27FC236}">
                    <a16:creationId xmlns:a16="http://schemas.microsoft.com/office/drawing/2014/main" id="{8EE41483-0A70-814B-856F-53EEC5674B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17" name="Picture 1090" descr="laptop_keyboard">
                <a:extLst>
                  <a:ext uri="{FF2B5EF4-FFF2-40B4-BE49-F238E27FC236}">
                    <a16:creationId xmlns:a16="http://schemas.microsoft.com/office/drawing/2014/main" id="{5558440D-694B-2B4E-9B04-6CCAD72077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8" name="Freeform 1091">
                <a:extLst>
                  <a:ext uri="{FF2B5EF4-FFF2-40B4-BE49-F238E27FC236}">
                    <a16:creationId xmlns:a16="http://schemas.microsoft.com/office/drawing/2014/main" id="{EA04449B-7CF9-AE45-9574-CC53EA8D6B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1 w 2982"/>
                  <a:gd name="T5" fmla="*/ 1 h 2442"/>
                  <a:gd name="T6" fmla="*/ 1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2000"/>
              </a:p>
            </p:txBody>
          </p:sp>
          <p:pic>
            <p:nvPicPr>
              <p:cNvPr id="119" name="Picture 1092" descr="screen">
                <a:extLst>
                  <a:ext uri="{FF2B5EF4-FFF2-40B4-BE49-F238E27FC236}">
                    <a16:creationId xmlns:a16="http://schemas.microsoft.com/office/drawing/2014/main" id="{9D663495-AE3C-854C-842E-2408EC956D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0" name="Freeform 1093">
                <a:extLst>
                  <a:ext uri="{FF2B5EF4-FFF2-40B4-BE49-F238E27FC236}">
                    <a16:creationId xmlns:a16="http://schemas.microsoft.com/office/drawing/2014/main" id="{09F3FB98-E2D2-5140-8CC5-AFBBC317C5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1 w 2528"/>
                  <a:gd name="T3" fmla="*/ 1 h 455"/>
                  <a:gd name="T4" fmla="*/ 1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1" name="Freeform 1094">
                <a:extLst>
                  <a:ext uri="{FF2B5EF4-FFF2-40B4-BE49-F238E27FC236}">
                    <a16:creationId xmlns:a16="http://schemas.microsoft.com/office/drawing/2014/main" id="{6BE29BCD-BCCB-6247-8277-56D14EA6D8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2" name="Freeform 1095">
                <a:extLst>
                  <a:ext uri="{FF2B5EF4-FFF2-40B4-BE49-F238E27FC236}">
                    <a16:creationId xmlns:a16="http://schemas.microsoft.com/office/drawing/2014/main" id="{CC868A17-9A47-5247-A184-4A5CA60EB5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3" name="Freeform 1096">
                <a:extLst>
                  <a:ext uri="{FF2B5EF4-FFF2-40B4-BE49-F238E27FC236}">
                    <a16:creationId xmlns:a16="http://schemas.microsoft.com/office/drawing/2014/main" id="{284425ED-43AA-464C-AA6F-A867EA037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1 w 2773"/>
                  <a:gd name="T5" fmla="*/ 1 h 738"/>
                  <a:gd name="T6" fmla="*/ 1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4" name="Freeform 1097">
                <a:extLst>
                  <a:ext uri="{FF2B5EF4-FFF2-40B4-BE49-F238E27FC236}">
                    <a16:creationId xmlns:a16="http://schemas.microsoft.com/office/drawing/2014/main" id="{7C4E1AF8-7516-164D-9148-5D6C1EA38B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1 w 637"/>
                  <a:gd name="T1" fmla="*/ 0 h 1659"/>
                  <a:gd name="T2" fmla="*/ 1 w 637"/>
                  <a:gd name="T3" fmla="*/ 0 h 1659"/>
                  <a:gd name="T4" fmla="*/ 1 w 637"/>
                  <a:gd name="T5" fmla="*/ 6 h 1659"/>
                  <a:gd name="T6" fmla="*/ 0 w 637"/>
                  <a:gd name="T7" fmla="*/ 6 h 1659"/>
                  <a:gd name="T8" fmla="*/ 1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5" name="Freeform 1098">
                <a:extLst>
                  <a:ext uri="{FF2B5EF4-FFF2-40B4-BE49-F238E27FC236}">
                    <a16:creationId xmlns:a16="http://schemas.microsoft.com/office/drawing/2014/main" id="{C03E6B69-A0C7-854E-8B7D-187802663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3 w 2216"/>
                  <a:gd name="T5" fmla="*/ 2 h 550"/>
                  <a:gd name="T6" fmla="*/ 3 w 2216"/>
                  <a:gd name="T7" fmla="*/ 1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26" name="Group 1099">
                <a:extLst>
                  <a:ext uri="{FF2B5EF4-FFF2-40B4-BE49-F238E27FC236}">
                    <a16:creationId xmlns:a16="http://schemas.microsoft.com/office/drawing/2014/main" id="{B45D4208-4464-6F43-881E-A8639B1409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133" name="Freeform 1100">
                  <a:extLst>
                    <a:ext uri="{FF2B5EF4-FFF2-40B4-BE49-F238E27FC236}">
                      <a16:creationId xmlns:a16="http://schemas.microsoft.com/office/drawing/2014/main" id="{82EE309A-C6E9-124A-A707-7099187894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4" name="Freeform 1101">
                  <a:extLst>
                    <a:ext uri="{FF2B5EF4-FFF2-40B4-BE49-F238E27FC236}">
                      <a16:creationId xmlns:a16="http://schemas.microsoft.com/office/drawing/2014/main" id="{FA7DB78F-C77E-D04D-9A55-539E804D63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5" name="Freeform 1102">
                  <a:extLst>
                    <a:ext uri="{FF2B5EF4-FFF2-40B4-BE49-F238E27FC236}">
                      <a16:creationId xmlns:a16="http://schemas.microsoft.com/office/drawing/2014/main" id="{120C5E4B-23D8-C74B-B0D9-4EF18EDA24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6" name="Freeform 1103">
                  <a:extLst>
                    <a:ext uri="{FF2B5EF4-FFF2-40B4-BE49-F238E27FC236}">
                      <a16:creationId xmlns:a16="http://schemas.microsoft.com/office/drawing/2014/main" id="{F5276EAF-6597-9D4D-9AD6-B8F4E57BAF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7" name="Freeform 1104">
                  <a:extLst>
                    <a:ext uri="{FF2B5EF4-FFF2-40B4-BE49-F238E27FC236}">
                      <a16:creationId xmlns:a16="http://schemas.microsoft.com/office/drawing/2014/main" id="{16D856F6-BEB9-1341-A84F-7A95821D70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  <p:sp>
              <p:nvSpPr>
                <p:cNvPr id="138" name="Freeform 1105">
                  <a:extLst>
                    <a:ext uri="{FF2B5EF4-FFF2-40B4-BE49-F238E27FC236}">
                      <a16:creationId xmlns:a16="http://schemas.microsoft.com/office/drawing/2014/main" id="{5975D528-46AF-0A4A-9C0E-23DCBFAD00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sz="2000"/>
                </a:p>
              </p:txBody>
            </p:sp>
          </p:grpSp>
          <p:sp>
            <p:nvSpPr>
              <p:cNvPr id="127" name="Freeform 1106">
                <a:extLst>
                  <a:ext uri="{FF2B5EF4-FFF2-40B4-BE49-F238E27FC236}">
                    <a16:creationId xmlns:a16="http://schemas.microsoft.com/office/drawing/2014/main" id="{61B8755D-4CFD-3A42-BB6C-328075B069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1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1 h 792"/>
                  <a:gd name="T8" fmla="*/ 1 w 990"/>
                  <a:gd name="T9" fmla="*/ 1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8" name="Freeform 1107">
                <a:extLst>
                  <a:ext uri="{FF2B5EF4-FFF2-40B4-BE49-F238E27FC236}">
                    <a16:creationId xmlns:a16="http://schemas.microsoft.com/office/drawing/2014/main" id="{0237322A-44D3-0245-82AB-0A992D35A7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29" name="Freeform 1108">
                <a:extLst>
                  <a:ext uri="{FF2B5EF4-FFF2-40B4-BE49-F238E27FC236}">
                    <a16:creationId xmlns:a16="http://schemas.microsoft.com/office/drawing/2014/main" id="{7E735EB1-BFD7-584D-BDD7-05B02B30E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0" name="Freeform 1109">
                <a:extLst>
                  <a:ext uri="{FF2B5EF4-FFF2-40B4-BE49-F238E27FC236}">
                    <a16:creationId xmlns:a16="http://schemas.microsoft.com/office/drawing/2014/main" id="{675BB3DF-E5FC-384D-9486-152BE760B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1" name="Freeform 1110">
                <a:extLst>
                  <a:ext uri="{FF2B5EF4-FFF2-40B4-BE49-F238E27FC236}">
                    <a16:creationId xmlns:a16="http://schemas.microsoft.com/office/drawing/2014/main" id="{F9DE15CE-1814-4447-B4D5-95DBFF248E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2" name="Freeform 1111">
                <a:extLst>
                  <a:ext uri="{FF2B5EF4-FFF2-40B4-BE49-F238E27FC236}">
                    <a16:creationId xmlns:a16="http://schemas.microsoft.com/office/drawing/2014/main" id="{87DDFDD8-151B-BA46-BDA6-4D1B9163094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1 h 723"/>
                  <a:gd name="T6" fmla="*/ 0 w 2532"/>
                  <a:gd name="T7" fmla="*/ 1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</p:grpSp>
        <p:grpSp>
          <p:nvGrpSpPr>
            <p:cNvPr id="83" name="Group 1168">
              <a:extLst>
                <a:ext uri="{FF2B5EF4-FFF2-40B4-BE49-F238E27FC236}">
                  <a16:creationId xmlns:a16="http://schemas.microsoft.com/office/drawing/2014/main" id="{CDC4D709-95AD-9242-A650-DE107F0AD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1097"/>
              <a:ext cx="157" cy="256"/>
              <a:chOff x="4140" y="429"/>
              <a:chExt cx="1425" cy="2396"/>
            </a:xfrm>
          </p:grpSpPr>
          <p:sp>
            <p:nvSpPr>
              <p:cNvPr id="84" name="Freeform 1169">
                <a:extLst>
                  <a:ext uri="{FF2B5EF4-FFF2-40B4-BE49-F238E27FC236}">
                    <a16:creationId xmlns:a16="http://schemas.microsoft.com/office/drawing/2014/main" id="{B7F9D1B6-CA41-F54E-8459-33699AB8D1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5" name="Rectangle 1170">
                <a:extLst>
                  <a:ext uri="{FF2B5EF4-FFF2-40B4-BE49-F238E27FC236}">
                    <a16:creationId xmlns:a16="http://schemas.microsoft.com/office/drawing/2014/main" id="{753F9F7B-2EC1-7C4D-86CC-BE23FFEB00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53" cy="2284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Freeform 1171">
                <a:extLst>
                  <a:ext uri="{FF2B5EF4-FFF2-40B4-BE49-F238E27FC236}">
                    <a16:creationId xmlns:a16="http://schemas.microsoft.com/office/drawing/2014/main" id="{DA98D626-827E-E54F-AAEC-DA6DF0C23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7" name="Freeform 1172">
                <a:extLst>
                  <a:ext uri="{FF2B5EF4-FFF2-40B4-BE49-F238E27FC236}">
                    <a16:creationId xmlns:a16="http://schemas.microsoft.com/office/drawing/2014/main" id="{7CCB5D4A-159F-8C43-83D9-628CDCEE93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88" name="Rectangle 1173">
                <a:extLst>
                  <a:ext uri="{FF2B5EF4-FFF2-40B4-BE49-F238E27FC236}">
                    <a16:creationId xmlns:a16="http://schemas.microsoft.com/office/drawing/2014/main" id="{8C370EFB-76DC-BB4B-8AA1-8019C9DC6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691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89" name="Group 1174">
                <a:extLst>
                  <a:ext uri="{FF2B5EF4-FFF2-40B4-BE49-F238E27FC236}">
                    <a16:creationId xmlns:a16="http://schemas.microsoft.com/office/drawing/2014/main" id="{DB964A7F-2388-B046-9783-E096C5607E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114" name="AutoShape 1175">
                  <a:extLst>
                    <a:ext uri="{FF2B5EF4-FFF2-40B4-BE49-F238E27FC236}">
                      <a16:creationId xmlns:a16="http://schemas.microsoft.com/office/drawing/2014/main" id="{7D06F974-6716-5645-94C3-9EE3C190A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2"/>
                  <a:ext cx="725" cy="1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5" name="AutoShape 1176">
                  <a:extLst>
                    <a:ext uri="{FF2B5EF4-FFF2-40B4-BE49-F238E27FC236}">
                      <a16:creationId xmlns:a16="http://schemas.microsoft.com/office/drawing/2014/main" id="{00288DDE-A889-2548-9EE4-2206ECA849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4" y="2590"/>
                  <a:ext cx="691" cy="9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0" name="Rectangle 1177">
                <a:extLst>
                  <a:ext uri="{FF2B5EF4-FFF2-40B4-BE49-F238E27FC236}">
                    <a16:creationId xmlns:a16="http://schemas.microsoft.com/office/drawing/2014/main" id="{6C626FED-EE82-924E-9C64-8EEFE7D6F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019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1" name="Group 1178">
                <a:extLst>
                  <a:ext uri="{FF2B5EF4-FFF2-40B4-BE49-F238E27FC236}">
                    <a16:creationId xmlns:a16="http://schemas.microsoft.com/office/drawing/2014/main" id="{D42C0F25-30D4-1C45-80F0-5FAC0FB776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112" name="AutoShape 1179">
                  <a:extLst>
                    <a:ext uri="{FF2B5EF4-FFF2-40B4-BE49-F238E27FC236}">
                      <a16:creationId xmlns:a16="http://schemas.microsoft.com/office/drawing/2014/main" id="{9F62E465-E294-3A43-AAFE-CB84E83A5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5" cy="1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3" name="AutoShape 1180">
                  <a:extLst>
                    <a:ext uri="{FF2B5EF4-FFF2-40B4-BE49-F238E27FC236}">
                      <a16:creationId xmlns:a16="http://schemas.microsoft.com/office/drawing/2014/main" id="{7EF4E09F-485A-9349-85F9-3FF4FBCCAD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7" y="2584"/>
                  <a:ext cx="691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2" name="Rectangle 1181">
                <a:extLst>
                  <a:ext uri="{FF2B5EF4-FFF2-40B4-BE49-F238E27FC236}">
                    <a16:creationId xmlns:a16="http://schemas.microsoft.com/office/drawing/2014/main" id="{9E818EA1-A152-AA48-B4AF-EA5FF60B7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3" y="1356"/>
                <a:ext cx="599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3" name="Rectangle 1182">
                <a:extLst>
                  <a:ext uri="{FF2B5EF4-FFF2-40B4-BE49-F238E27FC236}">
                    <a16:creationId xmlns:a16="http://schemas.microsoft.com/office/drawing/2014/main" id="{B96D1DBC-73C0-5A49-A37A-C17EBE720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1" y="1655"/>
                <a:ext cx="590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94" name="Group 1183">
                <a:extLst>
                  <a:ext uri="{FF2B5EF4-FFF2-40B4-BE49-F238E27FC236}">
                    <a16:creationId xmlns:a16="http://schemas.microsoft.com/office/drawing/2014/main" id="{9598BB8A-56AB-4549-8297-D1214590B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110" name="AutoShape 1184">
                  <a:extLst>
                    <a:ext uri="{FF2B5EF4-FFF2-40B4-BE49-F238E27FC236}">
                      <a16:creationId xmlns:a16="http://schemas.microsoft.com/office/drawing/2014/main" id="{15C73C68-D70B-9044-9109-A421F0DB5A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9" y="2568"/>
                  <a:ext cx="724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1" name="AutoShape 1185">
                  <a:extLst>
                    <a:ext uri="{FF2B5EF4-FFF2-40B4-BE49-F238E27FC236}">
                      <a16:creationId xmlns:a16="http://schemas.microsoft.com/office/drawing/2014/main" id="{2B356B0A-FE6B-1A44-9551-B56BD72C89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5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5" name="Freeform 1186">
                <a:extLst>
                  <a:ext uri="{FF2B5EF4-FFF2-40B4-BE49-F238E27FC236}">
                    <a16:creationId xmlns:a16="http://schemas.microsoft.com/office/drawing/2014/main" id="{402E6321-2DA6-4E47-8325-9150282C5F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96" name="Group 1187">
                <a:extLst>
                  <a:ext uri="{FF2B5EF4-FFF2-40B4-BE49-F238E27FC236}">
                    <a16:creationId xmlns:a16="http://schemas.microsoft.com/office/drawing/2014/main" id="{7604A826-3620-7E45-84BC-D1ACCDFAAC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108" name="AutoShape 1188">
                  <a:extLst>
                    <a:ext uri="{FF2B5EF4-FFF2-40B4-BE49-F238E27FC236}">
                      <a16:creationId xmlns:a16="http://schemas.microsoft.com/office/drawing/2014/main" id="{2F33EC49-873E-5243-83CB-4FCC5EBD5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2569"/>
                  <a:ext cx="724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9" name="AutoShape 1189">
                  <a:extLst>
                    <a:ext uri="{FF2B5EF4-FFF2-40B4-BE49-F238E27FC236}">
                      <a16:creationId xmlns:a16="http://schemas.microsoft.com/office/drawing/2014/main" id="{DBFB36FB-FFCC-BF45-83E9-806365962D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69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SzPct val="100000"/>
                    <a:buFont typeface="Wingdings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ＭＳ Ｐゴシック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0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77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9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itchFamily="2" charset="2"/>
                    <a:buChar char="§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0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97" name="Rectangle 1190">
                <a:extLst>
                  <a:ext uri="{FF2B5EF4-FFF2-40B4-BE49-F238E27FC236}">
                    <a16:creationId xmlns:a16="http://schemas.microsoft.com/office/drawing/2014/main" id="{5E26ACFF-7929-4543-93CC-860CFA1C4A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7" y="429"/>
                <a:ext cx="73" cy="2293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Freeform 1191">
                <a:extLst>
                  <a:ext uri="{FF2B5EF4-FFF2-40B4-BE49-F238E27FC236}">
                    <a16:creationId xmlns:a16="http://schemas.microsoft.com/office/drawing/2014/main" id="{121929B3-559A-B146-91A5-79D72132C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9" name="Freeform 1192">
                <a:extLst>
                  <a:ext uri="{FF2B5EF4-FFF2-40B4-BE49-F238E27FC236}">
                    <a16:creationId xmlns:a16="http://schemas.microsoft.com/office/drawing/2014/main" id="{B5902C39-D95E-2E4F-8BFE-C839253C7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0" name="Oval 1193">
                <a:extLst>
                  <a:ext uri="{FF2B5EF4-FFF2-40B4-BE49-F238E27FC236}">
                    <a16:creationId xmlns:a16="http://schemas.microsoft.com/office/drawing/2014/main" id="{BA8046C9-4E08-5441-AF25-B164583FF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20" y="2610"/>
                <a:ext cx="45" cy="94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1" name="Freeform 1194">
                <a:extLst>
                  <a:ext uri="{FF2B5EF4-FFF2-40B4-BE49-F238E27FC236}">
                    <a16:creationId xmlns:a16="http://schemas.microsoft.com/office/drawing/2014/main" id="{3C08FFE2-8367-D046-956D-B8F287E65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2" name="AutoShape 1195">
                <a:extLst>
                  <a:ext uri="{FF2B5EF4-FFF2-40B4-BE49-F238E27FC236}">
                    <a16:creationId xmlns:a16="http://schemas.microsoft.com/office/drawing/2014/main" id="{04663FA4-3976-E545-8A29-2F82F0F68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8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AutoShape 1196">
                <a:extLst>
                  <a:ext uri="{FF2B5EF4-FFF2-40B4-BE49-F238E27FC236}">
                    <a16:creationId xmlns:a16="http://schemas.microsoft.com/office/drawing/2014/main" id="{9D6FCACB-45CA-7A4C-B054-EAD88DF84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4" y="2713"/>
                <a:ext cx="1071" cy="8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Oval 1197">
                <a:extLst>
                  <a:ext uri="{FF2B5EF4-FFF2-40B4-BE49-F238E27FC236}">
                    <a16:creationId xmlns:a16="http://schemas.microsoft.com/office/drawing/2014/main" id="{FA9F18D0-3A67-0847-B111-E8AD4ED9AA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Oval 1198">
                <a:extLst>
                  <a:ext uri="{FF2B5EF4-FFF2-40B4-BE49-F238E27FC236}">
                    <a16:creationId xmlns:a16="http://schemas.microsoft.com/office/drawing/2014/main" id="{65651DCA-BA01-A645-9DF3-EFF44AB2E3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5" y="2385"/>
                <a:ext cx="163" cy="14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06" name="Oval 1199">
                <a:extLst>
                  <a:ext uri="{FF2B5EF4-FFF2-40B4-BE49-F238E27FC236}">
                    <a16:creationId xmlns:a16="http://schemas.microsoft.com/office/drawing/2014/main" id="{52F610F7-A997-D34D-8500-BDC43CC47D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2385"/>
                <a:ext cx="154" cy="140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107" name="Rectangle 1200">
                <a:extLst>
                  <a:ext uri="{FF2B5EF4-FFF2-40B4-BE49-F238E27FC236}">
                    <a16:creationId xmlns:a16="http://schemas.microsoft.com/office/drawing/2014/main" id="{97BF9DF3-4D51-D449-AC22-A9CEB8820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6" y="1833"/>
                <a:ext cx="82" cy="767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SzPct val="100000"/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0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0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43" name="Text Box 667">
            <a:extLst>
              <a:ext uri="{FF2B5EF4-FFF2-40B4-BE49-F238E27FC236}">
                <a16:creationId xmlns:a16="http://schemas.microsoft.com/office/drawing/2014/main" id="{9021B856-49B5-8F43-8543-EC4D31A10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5553" y="4989679"/>
            <a:ext cx="654795" cy="5546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omic Sans MS" panose="030F09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IoTs</a:t>
            </a:r>
          </a:p>
          <a:p>
            <a:pPr>
              <a:lnSpc>
                <a:spcPct val="7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562" name="Line 446">
            <a:extLst>
              <a:ext uri="{FF2B5EF4-FFF2-40B4-BE49-F238E27FC236}">
                <a16:creationId xmlns:a16="http://schemas.microsoft.com/office/drawing/2014/main" id="{2AA3B4BD-CA2B-EB42-95FA-783C2BBD66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399200" y="3289465"/>
            <a:ext cx="1022508" cy="40281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" name="Line 446">
            <a:extLst>
              <a:ext uri="{FF2B5EF4-FFF2-40B4-BE49-F238E27FC236}">
                <a16:creationId xmlns:a16="http://schemas.microsoft.com/office/drawing/2014/main" id="{B660A52E-0383-8740-81D2-8002FC55D7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95940" y="3800229"/>
            <a:ext cx="1042365" cy="2889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9B23A93D-CCE2-634D-810C-9FD269AD7235}"/>
              </a:ext>
            </a:extLst>
          </p:cNvPr>
          <p:cNvSpPr/>
          <p:nvPr/>
        </p:nvSpPr>
        <p:spPr>
          <a:xfrm>
            <a:off x="2857727" y="2033641"/>
            <a:ext cx="300595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en-US" sz="6000" b="1" dirty="0">
                <a:solidFill>
                  <a:srgbClr val="FF0000"/>
                </a:solidFill>
                <a:latin typeface="Arial" charset="0"/>
              </a:rPr>
              <a:t>Internet</a:t>
            </a:r>
          </a:p>
        </p:txBody>
      </p:sp>
      <p:pic>
        <p:nvPicPr>
          <p:cNvPr id="2050" name="Picture 2" descr="Iot - Free interface icons">
            <a:extLst>
              <a:ext uri="{FF2B5EF4-FFF2-40B4-BE49-F238E27FC236}">
                <a16:creationId xmlns:a16="http://schemas.microsoft.com/office/drawing/2014/main" id="{C6B76752-1381-8222-CC73-2BAD2465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83" y="4849979"/>
            <a:ext cx="4580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ot - Free interface icons">
            <a:extLst>
              <a:ext uri="{FF2B5EF4-FFF2-40B4-BE49-F238E27FC236}">
                <a16:creationId xmlns:a16="http://schemas.microsoft.com/office/drawing/2014/main" id="{F6A4B779-3F43-58A6-FA0A-8047C0C8F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811" y="4886355"/>
            <a:ext cx="45809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21" name="Group 520">
            <a:extLst>
              <a:ext uri="{FF2B5EF4-FFF2-40B4-BE49-F238E27FC236}">
                <a16:creationId xmlns:a16="http://schemas.microsoft.com/office/drawing/2014/main" id="{C24D6BF2-40CA-E3A2-9D60-AA915BE3A9F7}"/>
              </a:ext>
            </a:extLst>
          </p:cNvPr>
          <p:cNvGrpSpPr>
            <a:grpSpLocks noChangeAspect="1"/>
          </p:cNvGrpSpPr>
          <p:nvPr/>
        </p:nvGrpSpPr>
        <p:grpSpPr>
          <a:xfrm>
            <a:off x="2251207" y="2932280"/>
            <a:ext cx="3877218" cy="1828800"/>
            <a:chOff x="1453166" y="1742700"/>
            <a:chExt cx="6439920" cy="3037571"/>
          </a:xfrm>
        </p:grpSpPr>
        <p:sp>
          <p:nvSpPr>
            <p:cNvPr id="607" name="Freeform 415">
              <a:extLst>
                <a:ext uri="{FF2B5EF4-FFF2-40B4-BE49-F238E27FC236}">
                  <a16:creationId xmlns:a16="http://schemas.microsoft.com/office/drawing/2014/main" id="{38ED87D4-0049-D303-5FC0-C8C04DFA1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020" y="3268287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8" name="Freeform 417">
              <a:extLst>
                <a:ext uri="{FF2B5EF4-FFF2-40B4-BE49-F238E27FC236}">
                  <a16:creationId xmlns:a16="http://schemas.microsoft.com/office/drawing/2014/main" id="{46C5ACD7-DEB9-9B49-E369-7B24D3474C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3298" y="1885038"/>
              <a:ext cx="1736725" cy="1071563"/>
            </a:xfrm>
            <a:custGeom>
              <a:avLst/>
              <a:gdLst>
                <a:gd name="T0" fmla="*/ 2147483647 w 1036"/>
                <a:gd name="T1" fmla="*/ 2147483647 h 675"/>
                <a:gd name="T2" fmla="*/ 2147483647 w 1036"/>
                <a:gd name="T3" fmla="*/ 2147483647 h 675"/>
                <a:gd name="T4" fmla="*/ 2147483647 w 1036"/>
                <a:gd name="T5" fmla="*/ 2147483647 h 675"/>
                <a:gd name="T6" fmla="*/ 2147483647 w 1036"/>
                <a:gd name="T7" fmla="*/ 2147483647 h 675"/>
                <a:gd name="T8" fmla="*/ 2147483647 w 1036"/>
                <a:gd name="T9" fmla="*/ 2147483647 h 675"/>
                <a:gd name="T10" fmla="*/ 2147483647 w 1036"/>
                <a:gd name="T11" fmla="*/ 2147483647 h 675"/>
                <a:gd name="T12" fmla="*/ 2147483647 w 1036"/>
                <a:gd name="T13" fmla="*/ 2147483647 h 675"/>
                <a:gd name="T14" fmla="*/ 2147483647 w 1036"/>
                <a:gd name="T15" fmla="*/ 2147483647 h 675"/>
                <a:gd name="T16" fmla="*/ 2147483647 w 1036"/>
                <a:gd name="T17" fmla="*/ 2147483647 h 675"/>
                <a:gd name="T18" fmla="*/ 2147483647 w 1036"/>
                <a:gd name="T19" fmla="*/ 2147483647 h 675"/>
                <a:gd name="T20" fmla="*/ 2147483647 w 1036"/>
                <a:gd name="T21" fmla="*/ 2147483647 h 675"/>
                <a:gd name="T22" fmla="*/ 2147483647 w 1036"/>
                <a:gd name="T23" fmla="*/ 2147483647 h 675"/>
                <a:gd name="T24" fmla="*/ 2147483647 w 1036"/>
                <a:gd name="T25" fmla="*/ 2147483647 h 675"/>
                <a:gd name="T26" fmla="*/ 2147483647 w 1036"/>
                <a:gd name="T27" fmla="*/ 2147483647 h 675"/>
                <a:gd name="T28" fmla="*/ 2147483647 w 1036"/>
                <a:gd name="T29" fmla="*/ 2147483647 h 675"/>
                <a:gd name="T30" fmla="*/ 2147483647 w 1036"/>
                <a:gd name="T31" fmla="*/ 2147483647 h 675"/>
                <a:gd name="T32" fmla="*/ 2147483647 w 1036"/>
                <a:gd name="T33" fmla="*/ 2147483647 h 675"/>
                <a:gd name="T34" fmla="*/ 2147483647 w 1036"/>
                <a:gd name="T35" fmla="*/ 2147483647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9" name="Line 421">
              <a:extLst>
                <a:ext uri="{FF2B5EF4-FFF2-40B4-BE49-F238E27FC236}">
                  <a16:creationId xmlns:a16="http://schemas.microsoft.com/office/drawing/2014/main" id="{05030445-E8B5-124F-6165-C30A580F4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5133" y="3554037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" name="Line 422">
              <a:extLst>
                <a:ext uri="{FF2B5EF4-FFF2-40B4-BE49-F238E27FC236}">
                  <a16:creationId xmlns:a16="http://schemas.microsoft.com/office/drawing/2014/main" id="{37A628D1-50FD-5D6E-D74E-7EB560E7F2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1970" y="3474662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5" name="Line 423">
              <a:extLst>
                <a:ext uri="{FF2B5EF4-FFF2-40B4-BE49-F238E27FC236}">
                  <a16:creationId xmlns:a16="http://schemas.microsoft.com/office/drawing/2014/main" id="{A3D4D6C9-3496-C974-F988-68D750C40B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78508" y="3560387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6" name="Line 425">
              <a:extLst>
                <a:ext uri="{FF2B5EF4-FFF2-40B4-BE49-F238E27FC236}">
                  <a16:creationId xmlns:a16="http://schemas.microsoft.com/office/drawing/2014/main" id="{28251567-2148-F2F1-5327-2648D49A34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7935" y="2331662"/>
              <a:ext cx="673685" cy="349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7" name="Line 426">
              <a:extLst>
                <a:ext uri="{FF2B5EF4-FFF2-40B4-BE49-F238E27FC236}">
                  <a16:creationId xmlns:a16="http://schemas.microsoft.com/office/drawing/2014/main" id="{BFFC3677-C39C-2A78-624D-EE6A9891A8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0735" y="2578775"/>
              <a:ext cx="1524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8" name="Freeform 427">
              <a:extLst>
                <a:ext uri="{FF2B5EF4-FFF2-40B4-BE49-F238E27FC236}">
                  <a16:creationId xmlns:a16="http://schemas.microsoft.com/office/drawing/2014/main" id="{A5E2E989-DE4B-9E1E-96DD-67EBE8B94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8411" y="3159571"/>
              <a:ext cx="2514675" cy="1620700"/>
            </a:xfrm>
            <a:custGeom>
              <a:avLst/>
              <a:gdLst>
                <a:gd name="T0" fmla="*/ 2147483647 w 1940"/>
                <a:gd name="T1" fmla="*/ 2147483647 h 1049"/>
                <a:gd name="T2" fmla="*/ 2147483647 w 1940"/>
                <a:gd name="T3" fmla="*/ 2147483647 h 1049"/>
                <a:gd name="T4" fmla="*/ 2147483647 w 1940"/>
                <a:gd name="T5" fmla="*/ 2147483647 h 1049"/>
                <a:gd name="T6" fmla="*/ 2147483647 w 1940"/>
                <a:gd name="T7" fmla="*/ 2147483647 h 1049"/>
                <a:gd name="T8" fmla="*/ 2147483647 w 1940"/>
                <a:gd name="T9" fmla="*/ 2147483647 h 1049"/>
                <a:gd name="T10" fmla="*/ 2147483647 w 1940"/>
                <a:gd name="T11" fmla="*/ 2147483647 h 1049"/>
                <a:gd name="T12" fmla="*/ 2147483647 w 1940"/>
                <a:gd name="T13" fmla="*/ 2147483647 h 1049"/>
                <a:gd name="T14" fmla="*/ 2147483647 w 1940"/>
                <a:gd name="T15" fmla="*/ 2147483647 h 1049"/>
                <a:gd name="T16" fmla="*/ 2147483647 w 1940"/>
                <a:gd name="T17" fmla="*/ 2147483647 h 1049"/>
                <a:gd name="T18" fmla="*/ 2147483647 w 1940"/>
                <a:gd name="T19" fmla="*/ 2147483647 h 1049"/>
                <a:gd name="T20" fmla="*/ 2147483647 w 1940"/>
                <a:gd name="T21" fmla="*/ 2147483647 h 1049"/>
                <a:gd name="T22" fmla="*/ 2147483647 w 1940"/>
                <a:gd name="T23" fmla="*/ 2147483647 h 1049"/>
                <a:gd name="T24" fmla="*/ 2147483647 w 1940"/>
                <a:gd name="T25" fmla="*/ 2147483647 h 1049"/>
                <a:gd name="T26" fmla="*/ 2147483647 w 1940"/>
                <a:gd name="T27" fmla="*/ 2147483647 h 1049"/>
                <a:gd name="T28" fmla="*/ 2147483647 w 1940"/>
                <a:gd name="T29" fmla="*/ 2147483647 h 1049"/>
                <a:gd name="T30" fmla="*/ 2147483647 w 1940"/>
                <a:gd name="T31" fmla="*/ 2147483647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9" name="Line 428">
              <a:extLst>
                <a:ext uri="{FF2B5EF4-FFF2-40B4-BE49-F238E27FC236}">
                  <a16:creationId xmlns:a16="http://schemas.microsoft.com/office/drawing/2014/main" id="{C45CADDE-6E5C-B1E7-76AD-D6F4808CA9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7114574" y="3966252"/>
              <a:ext cx="523875" cy="1397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" name="Line 429">
              <a:extLst>
                <a:ext uri="{FF2B5EF4-FFF2-40B4-BE49-F238E27FC236}">
                  <a16:creationId xmlns:a16="http://schemas.microsoft.com/office/drawing/2014/main" id="{4A17927A-C815-30D5-EECA-AB27EF748D8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7260624" y="4247239"/>
              <a:ext cx="3175" cy="857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" name="Line 430">
              <a:extLst>
                <a:ext uri="{FF2B5EF4-FFF2-40B4-BE49-F238E27FC236}">
                  <a16:creationId xmlns:a16="http://schemas.microsoft.com/office/drawing/2014/main" id="{9D54B0DC-B0A4-EE5F-948E-FAD0A8A1561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>
              <a:off x="7446362" y="3923389"/>
              <a:ext cx="0" cy="1143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" name="Line 431">
              <a:extLst>
                <a:ext uri="{FF2B5EF4-FFF2-40B4-BE49-F238E27FC236}">
                  <a16:creationId xmlns:a16="http://schemas.microsoft.com/office/drawing/2014/main" id="{DC6F05CE-27D3-19BD-E31E-2F4707B060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7212" y="3504289"/>
              <a:ext cx="390525" cy="184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3" name="Line 432">
              <a:extLst>
                <a:ext uri="{FF2B5EF4-FFF2-40B4-BE49-F238E27FC236}">
                  <a16:creationId xmlns:a16="http://schemas.microsoft.com/office/drawing/2014/main" id="{2554A6F8-ECAA-4F9A-2B94-DA28A424D1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06499" y="3491589"/>
              <a:ext cx="322263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" name="Line 433">
              <a:extLst>
                <a:ext uri="{FF2B5EF4-FFF2-40B4-BE49-F238E27FC236}">
                  <a16:creationId xmlns:a16="http://schemas.microsoft.com/office/drawing/2014/main" id="{7BE54E7F-0AC6-796B-09A4-E2BF21E8A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49362" y="3783689"/>
              <a:ext cx="9715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" name="Line 441">
              <a:extLst>
                <a:ext uri="{FF2B5EF4-FFF2-40B4-BE49-F238E27FC236}">
                  <a16:creationId xmlns:a16="http://schemas.microsoft.com/office/drawing/2014/main" id="{65821DF2-7414-8065-29AA-9FFEBFB375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2849" y="3859889"/>
              <a:ext cx="503238" cy="269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6" name="Line 451">
              <a:extLst>
                <a:ext uri="{FF2B5EF4-FFF2-40B4-BE49-F238E27FC236}">
                  <a16:creationId xmlns:a16="http://schemas.microsoft.com/office/drawing/2014/main" id="{C324400A-A480-F93B-700F-FE823AFDFB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45120" y="2674562"/>
              <a:ext cx="98425" cy="7048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7" name="Line 452">
              <a:extLst>
                <a:ext uri="{FF2B5EF4-FFF2-40B4-BE49-F238E27FC236}">
                  <a16:creationId xmlns:a16="http://schemas.microsoft.com/office/drawing/2014/main" id="{81C15654-C429-F80D-7CBE-3571257798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37258" y="2674562"/>
              <a:ext cx="111125" cy="7270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628" name="Group 627">
              <a:extLst>
                <a:ext uri="{FF2B5EF4-FFF2-40B4-BE49-F238E27FC236}">
                  <a16:creationId xmlns:a16="http://schemas.microsoft.com/office/drawing/2014/main" id="{E40C301F-25F8-2800-14DA-82265FFDC756}"/>
                </a:ext>
              </a:extLst>
            </p:cNvPr>
            <p:cNvGrpSpPr/>
            <p:nvPr/>
          </p:nvGrpSpPr>
          <p:grpSpPr>
            <a:xfrm>
              <a:off x="3972070" y="1742700"/>
              <a:ext cx="1730375" cy="1125538"/>
              <a:chOff x="7023100" y="2001838"/>
              <a:chExt cx="1730375" cy="1125538"/>
            </a:xfrm>
          </p:grpSpPr>
          <p:sp>
            <p:nvSpPr>
              <p:cNvPr id="2253" name="Freeform 416">
                <a:extLst>
                  <a:ext uri="{FF2B5EF4-FFF2-40B4-BE49-F238E27FC236}">
                    <a16:creationId xmlns:a16="http://schemas.microsoft.com/office/drawing/2014/main" id="{05A26BD4-174D-AE0F-D016-69A99C350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3100" y="2001838"/>
                <a:ext cx="1730375" cy="1125538"/>
              </a:xfrm>
              <a:custGeom>
                <a:avLst/>
                <a:gdLst>
                  <a:gd name="T0" fmla="*/ 2147483647 w 765"/>
                  <a:gd name="T1" fmla="*/ 2147483647 h 459"/>
                  <a:gd name="T2" fmla="*/ 2147483647 w 765"/>
                  <a:gd name="T3" fmla="*/ 2147483647 h 459"/>
                  <a:gd name="T4" fmla="*/ 2147483647 w 765"/>
                  <a:gd name="T5" fmla="*/ 2147483647 h 459"/>
                  <a:gd name="T6" fmla="*/ 2147483647 w 765"/>
                  <a:gd name="T7" fmla="*/ 2147483647 h 459"/>
                  <a:gd name="T8" fmla="*/ 2147483647 w 765"/>
                  <a:gd name="T9" fmla="*/ 2147483647 h 459"/>
                  <a:gd name="T10" fmla="*/ 2147483647 w 765"/>
                  <a:gd name="T11" fmla="*/ 2147483647 h 459"/>
                  <a:gd name="T12" fmla="*/ 2147483647 w 765"/>
                  <a:gd name="T13" fmla="*/ 2147483647 h 459"/>
                  <a:gd name="T14" fmla="*/ 2147483647 w 765"/>
                  <a:gd name="T15" fmla="*/ 2147483647 h 459"/>
                  <a:gd name="T16" fmla="*/ 2147483647 w 765"/>
                  <a:gd name="T17" fmla="*/ 2147483647 h 459"/>
                  <a:gd name="T18" fmla="*/ 2147483647 w 765"/>
                  <a:gd name="T19" fmla="*/ 2147483647 h 459"/>
                  <a:gd name="T20" fmla="*/ 2147483647 w 765"/>
                  <a:gd name="T21" fmla="*/ 2147483647 h 459"/>
                  <a:gd name="T22" fmla="*/ 2147483647 w 765"/>
                  <a:gd name="T23" fmla="*/ 2147483647 h 45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765"/>
                  <a:gd name="T37" fmla="*/ 0 h 459"/>
                  <a:gd name="T38" fmla="*/ 765 w 765"/>
                  <a:gd name="T39" fmla="*/ 459 h 45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765" h="459">
                    <a:moveTo>
                      <a:pt x="424" y="10"/>
                    </a:moveTo>
                    <a:cubicBezTo>
                      <a:pt x="362" y="16"/>
                      <a:pt x="343" y="55"/>
                      <a:pt x="288" y="70"/>
                    </a:cubicBezTo>
                    <a:cubicBezTo>
                      <a:pt x="233" y="85"/>
                      <a:pt x="142" y="56"/>
                      <a:pt x="96" y="100"/>
                    </a:cubicBezTo>
                    <a:cubicBezTo>
                      <a:pt x="50" y="144"/>
                      <a:pt x="0" y="279"/>
                      <a:pt x="14" y="336"/>
                    </a:cubicBezTo>
                    <a:cubicBezTo>
                      <a:pt x="28" y="393"/>
                      <a:pt x="125" y="429"/>
                      <a:pt x="180" y="444"/>
                    </a:cubicBezTo>
                    <a:cubicBezTo>
                      <a:pt x="235" y="459"/>
                      <a:pt x="279" y="426"/>
                      <a:pt x="346" y="426"/>
                    </a:cubicBezTo>
                    <a:cubicBezTo>
                      <a:pt x="413" y="426"/>
                      <a:pt x="525" y="443"/>
                      <a:pt x="584" y="444"/>
                    </a:cubicBezTo>
                    <a:cubicBezTo>
                      <a:pt x="643" y="445"/>
                      <a:pt x="670" y="446"/>
                      <a:pt x="698" y="434"/>
                    </a:cubicBezTo>
                    <a:cubicBezTo>
                      <a:pt x="726" y="422"/>
                      <a:pt x="743" y="418"/>
                      <a:pt x="752" y="372"/>
                    </a:cubicBezTo>
                    <a:cubicBezTo>
                      <a:pt x="761" y="326"/>
                      <a:pt x="765" y="214"/>
                      <a:pt x="750" y="158"/>
                    </a:cubicBezTo>
                    <a:cubicBezTo>
                      <a:pt x="735" y="102"/>
                      <a:pt x="716" y="58"/>
                      <a:pt x="662" y="34"/>
                    </a:cubicBezTo>
                    <a:cubicBezTo>
                      <a:pt x="608" y="10"/>
                      <a:pt x="505" y="0"/>
                      <a:pt x="424" y="1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00CCFF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4" name="Line 444">
                <a:extLst>
                  <a:ext uri="{FF2B5EF4-FFF2-40B4-BE49-F238E27FC236}">
                    <a16:creationId xmlns:a16="http://schemas.microsoft.com/office/drawing/2014/main" id="{88829B18-D99E-C406-4F41-8A71BF4057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77138" y="2492375"/>
                <a:ext cx="123825" cy="873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5" name="Line 445">
                <a:extLst>
                  <a:ext uri="{FF2B5EF4-FFF2-40B4-BE49-F238E27FC236}">
                    <a16:creationId xmlns:a16="http://schemas.microsoft.com/office/drawing/2014/main" id="{C3284C7F-96AC-ED10-8127-B67BA087D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405688" y="2665413"/>
                <a:ext cx="0" cy="825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" name="Line 446">
                <a:extLst>
                  <a:ext uri="{FF2B5EF4-FFF2-40B4-BE49-F238E27FC236}">
                    <a16:creationId xmlns:a16="http://schemas.microsoft.com/office/drawing/2014/main" id="{AD2F1C23-6C4F-DB01-6D7A-D68FBF5EC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7577138" y="2562225"/>
                <a:ext cx="263525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7" name="Line 447">
                <a:extLst>
                  <a:ext uri="{FF2B5EF4-FFF2-40B4-BE49-F238E27FC236}">
                    <a16:creationId xmlns:a16="http://schemas.microsoft.com/office/drawing/2014/main" id="{762AF1CA-3858-63C5-7860-33FF8BF9F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942263" y="2560638"/>
                <a:ext cx="0" cy="1968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" name="Line 448">
                <a:extLst>
                  <a:ext uri="{FF2B5EF4-FFF2-40B4-BE49-F238E27FC236}">
                    <a16:creationId xmlns:a16="http://schemas.microsoft.com/office/drawing/2014/main" id="{EECEF6EB-7C9B-76F1-496A-9D42D9F25A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96188" y="2867025"/>
                <a:ext cx="1889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9" name="Line 450">
                <a:extLst>
                  <a:ext uri="{FF2B5EF4-FFF2-40B4-BE49-F238E27FC236}">
                    <a16:creationId xmlns:a16="http://schemas.microsoft.com/office/drawing/2014/main" id="{F5D77C8A-6AB3-1C24-C828-5916D4D5F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150225" y="2722111"/>
                <a:ext cx="376238" cy="135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60" name="Group 665">
                <a:extLst>
                  <a:ext uri="{FF2B5EF4-FFF2-40B4-BE49-F238E27FC236}">
                    <a16:creationId xmlns:a16="http://schemas.microsoft.com/office/drawing/2014/main" id="{53B12A21-7961-0216-EDD6-0EE57FCC55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9850" y="2395538"/>
                <a:ext cx="390525" cy="169863"/>
                <a:chOff x="4650" y="1129"/>
                <a:chExt cx="246" cy="95"/>
              </a:xfrm>
            </p:grpSpPr>
            <p:sp>
              <p:nvSpPr>
                <p:cNvPr id="2289" name="Oval 407">
                  <a:extLst>
                    <a:ext uri="{FF2B5EF4-FFF2-40B4-BE49-F238E27FC236}">
                      <a16:creationId xmlns:a16="http://schemas.microsoft.com/office/drawing/2014/main" id="{3BB001DB-8A9B-4992-DAE8-52A0927D1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90" name="Rectangle 410">
                  <a:extLst>
                    <a:ext uri="{FF2B5EF4-FFF2-40B4-BE49-F238E27FC236}">
                      <a16:creationId xmlns:a16="http://schemas.microsoft.com/office/drawing/2014/main" id="{FCA7F5C3-B6F6-DE25-2692-CE5AB39E12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91" name="Oval 411">
                  <a:extLst>
                    <a:ext uri="{FF2B5EF4-FFF2-40B4-BE49-F238E27FC236}">
                      <a16:creationId xmlns:a16="http://schemas.microsoft.com/office/drawing/2014/main" id="{253E8914-5D64-7E42-BBB1-EC3153ED48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grpSp>
              <p:nvGrpSpPr>
                <p:cNvPr id="2292" name="Group 659">
                  <a:extLst>
                    <a:ext uri="{FF2B5EF4-FFF2-40B4-BE49-F238E27FC236}">
                      <a16:creationId xmlns:a16="http://schemas.microsoft.com/office/drawing/2014/main" id="{D9F16E0B-F997-9016-AF70-8CABFD183D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95" name="Freeform 660">
                    <a:extLst>
                      <a:ext uri="{FF2B5EF4-FFF2-40B4-BE49-F238E27FC236}">
                        <a16:creationId xmlns:a16="http://schemas.microsoft.com/office/drawing/2014/main" id="{0D8AEAFF-4BB9-CC3C-F8B6-05047C4C992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96" name="Freeform 661">
                    <a:extLst>
                      <a:ext uri="{FF2B5EF4-FFF2-40B4-BE49-F238E27FC236}">
                        <a16:creationId xmlns:a16="http://schemas.microsoft.com/office/drawing/2014/main" id="{B2F099AC-5077-30CE-A825-56A6BB3691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93" name="Line 662">
                  <a:extLst>
                    <a:ext uri="{FF2B5EF4-FFF2-40B4-BE49-F238E27FC236}">
                      <a16:creationId xmlns:a16="http://schemas.microsoft.com/office/drawing/2014/main" id="{57BF6138-46AE-8D0E-09E6-F724570337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4" name="Line 663">
                  <a:extLst>
                    <a:ext uri="{FF2B5EF4-FFF2-40B4-BE49-F238E27FC236}">
                      <a16:creationId xmlns:a16="http://schemas.microsoft.com/office/drawing/2014/main" id="{ECA10DE7-B98A-045C-1A74-273CA8EF809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1" name="Group 666">
                <a:extLst>
                  <a:ext uri="{FF2B5EF4-FFF2-40B4-BE49-F238E27FC236}">
                    <a16:creationId xmlns:a16="http://schemas.microsoft.com/office/drawing/2014/main" id="{FBDFEA5E-D66E-E57C-D3CB-AF5C63AD74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62875" y="2757488"/>
                <a:ext cx="390525" cy="176213"/>
                <a:chOff x="4650" y="1129"/>
                <a:chExt cx="246" cy="95"/>
              </a:xfrm>
            </p:grpSpPr>
            <p:sp>
              <p:nvSpPr>
                <p:cNvPr id="2281" name="Oval 407">
                  <a:extLst>
                    <a:ext uri="{FF2B5EF4-FFF2-40B4-BE49-F238E27FC236}">
                      <a16:creationId xmlns:a16="http://schemas.microsoft.com/office/drawing/2014/main" id="{081F54A9-5B74-7DB2-460B-6FAFE9832A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82" name="Rectangle 410">
                  <a:extLst>
                    <a:ext uri="{FF2B5EF4-FFF2-40B4-BE49-F238E27FC236}">
                      <a16:creationId xmlns:a16="http://schemas.microsoft.com/office/drawing/2014/main" id="{0CDC025B-9F1D-7AFE-D5FF-EC74E15B71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83" name="Oval 411">
                  <a:extLst>
                    <a:ext uri="{FF2B5EF4-FFF2-40B4-BE49-F238E27FC236}">
                      <a16:creationId xmlns:a16="http://schemas.microsoft.com/office/drawing/2014/main" id="{D8DB0BE0-9D42-252D-CBF7-D0AF1D2C02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grpSp>
              <p:nvGrpSpPr>
                <p:cNvPr id="2284" name="Group 670">
                  <a:extLst>
                    <a:ext uri="{FF2B5EF4-FFF2-40B4-BE49-F238E27FC236}">
                      <a16:creationId xmlns:a16="http://schemas.microsoft.com/office/drawing/2014/main" id="{234BF889-E68D-0912-B387-C4F29E593E3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87" name="Freeform 671">
                    <a:extLst>
                      <a:ext uri="{FF2B5EF4-FFF2-40B4-BE49-F238E27FC236}">
                        <a16:creationId xmlns:a16="http://schemas.microsoft.com/office/drawing/2014/main" id="{190AE927-79EA-90DE-0F08-9CF2CD5E93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88" name="Freeform 672">
                    <a:extLst>
                      <a:ext uri="{FF2B5EF4-FFF2-40B4-BE49-F238E27FC236}">
                        <a16:creationId xmlns:a16="http://schemas.microsoft.com/office/drawing/2014/main" id="{6B69888D-886E-9F2E-A171-D4AA5D3834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85" name="Line 673">
                  <a:extLst>
                    <a:ext uri="{FF2B5EF4-FFF2-40B4-BE49-F238E27FC236}">
                      <a16:creationId xmlns:a16="http://schemas.microsoft.com/office/drawing/2014/main" id="{CF4F172A-9692-F1DD-B070-A49A56850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6" name="Line 674">
                  <a:extLst>
                    <a:ext uri="{FF2B5EF4-FFF2-40B4-BE49-F238E27FC236}">
                      <a16:creationId xmlns:a16="http://schemas.microsoft.com/office/drawing/2014/main" id="{F0CEAA63-4A23-7E13-0206-383BA47988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2" name="Group 675">
                <a:extLst>
                  <a:ext uri="{FF2B5EF4-FFF2-40B4-BE49-F238E27FC236}">
                    <a16:creationId xmlns:a16="http://schemas.microsoft.com/office/drawing/2014/main" id="{0F54221F-0E88-D0DB-BDE5-CAAC02B059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4075" y="2493963"/>
                <a:ext cx="390525" cy="169863"/>
                <a:chOff x="4650" y="1129"/>
                <a:chExt cx="246" cy="95"/>
              </a:xfrm>
            </p:grpSpPr>
            <p:sp>
              <p:nvSpPr>
                <p:cNvPr id="2273" name="Oval 407">
                  <a:extLst>
                    <a:ext uri="{FF2B5EF4-FFF2-40B4-BE49-F238E27FC236}">
                      <a16:creationId xmlns:a16="http://schemas.microsoft.com/office/drawing/2014/main" id="{5ABB6670-07A8-E1AE-D6C6-71DC42B71C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74" name="Rectangle 410">
                  <a:extLst>
                    <a:ext uri="{FF2B5EF4-FFF2-40B4-BE49-F238E27FC236}">
                      <a16:creationId xmlns:a16="http://schemas.microsoft.com/office/drawing/2014/main" id="{7775DB6B-C819-8433-C1DC-F4FC31D4DC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75" name="Oval 411">
                  <a:extLst>
                    <a:ext uri="{FF2B5EF4-FFF2-40B4-BE49-F238E27FC236}">
                      <a16:creationId xmlns:a16="http://schemas.microsoft.com/office/drawing/2014/main" id="{B257FAE4-E9F2-1B5F-E21A-978595B62F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grpSp>
              <p:nvGrpSpPr>
                <p:cNvPr id="2276" name="Group 679">
                  <a:extLst>
                    <a:ext uri="{FF2B5EF4-FFF2-40B4-BE49-F238E27FC236}">
                      <a16:creationId xmlns:a16="http://schemas.microsoft.com/office/drawing/2014/main" id="{6E8A8397-F26C-3525-4142-54F25D1BFF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79" name="Freeform 680">
                    <a:extLst>
                      <a:ext uri="{FF2B5EF4-FFF2-40B4-BE49-F238E27FC236}">
                        <a16:creationId xmlns:a16="http://schemas.microsoft.com/office/drawing/2014/main" id="{2672974F-48AF-EA96-5E6B-8829FA346A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80" name="Freeform 681">
                    <a:extLst>
                      <a:ext uri="{FF2B5EF4-FFF2-40B4-BE49-F238E27FC236}">
                        <a16:creationId xmlns:a16="http://schemas.microsoft.com/office/drawing/2014/main" id="{BE764CB9-0914-C40D-A97F-E7996161A1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77" name="Line 682">
                  <a:extLst>
                    <a:ext uri="{FF2B5EF4-FFF2-40B4-BE49-F238E27FC236}">
                      <a16:creationId xmlns:a16="http://schemas.microsoft.com/office/drawing/2014/main" id="{8070DC84-A376-FA79-523D-CF26BE804E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8" name="Line 683">
                  <a:extLst>
                    <a:ext uri="{FF2B5EF4-FFF2-40B4-BE49-F238E27FC236}">
                      <a16:creationId xmlns:a16="http://schemas.microsoft.com/office/drawing/2014/main" id="{DE40CB88-C3D4-8EB4-BBD0-B0E088C30A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63" name="Group 684">
                <a:extLst>
                  <a:ext uri="{FF2B5EF4-FFF2-40B4-BE49-F238E27FC236}">
                    <a16:creationId xmlns:a16="http://schemas.microsoft.com/office/drawing/2014/main" id="{79D642FF-AF2A-3D10-C143-FF59897D1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15188" y="2757488"/>
                <a:ext cx="390525" cy="169863"/>
                <a:chOff x="4650" y="1129"/>
                <a:chExt cx="246" cy="95"/>
              </a:xfrm>
            </p:grpSpPr>
            <p:sp>
              <p:nvSpPr>
                <p:cNvPr id="2265" name="Oval 407">
                  <a:extLst>
                    <a:ext uri="{FF2B5EF4-FFF2-40B4-BE49-F238E27FC236}">
                      <a16:creationId xmlns:a16="http://schemas.microsoft.com/office/drawing/2014/main" id="{8563DEBA-4633-55AE-38AB-C5FD6A9526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71"/>
                  <a:ext cx="244" cy="53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66" name="Rectangle 410">
                  <a:extLst>
                    <a:ext uri="{FF2B5EF4-FFF2-40B4-BE49-F238E27FC236}">
                      <a16:creationId xmlns:a16="http://schemas.microsoft.com/office/drawing/2014/main" id="{E407E10A-171E-E9FB-231D-B01E53B8F5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1" y="1165"/>
                  <a:ext cx="245" cy="33"/>
                </a:xfrm>
                <a:prstGeom prst="rect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pPr algn="ctr"/>
                  <a:endParaRPr lang="en-US" altLang="en-US">
                    <a:latin typeface="Times New Roman" charset="0"/>
                  </a:endParaRPr>
                </a:p>
              </p:txBody>
            </p:sp>
            <p:sp>
              <p:nvSpPr>
                <p:cNvPr id="2267" name="Oval 411">
                  <a:extLst>
                    <a:ext uri="{FF2B5EF4-FFF2-40B4-BE49-F238E27FC236}">
                      <a16:creationId xmlns:a16="http://schemas.microsoft.com/office/drawing/2014/main" id="{B5496EB1-DF63-F9A9-B70D-86889A0AE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0" y="1129"/>
                  <a:ext cx="244" cy="62"/>
                </a:xfrm>
                <a:prstGeom prst="ellipse">
                  <a:avLst/>
                </a:prstGeom>
                <a:gradFill rotWithShape="1"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>
                    <a:latin typeface="Times New Roman" charset="0"/>
                  </a:endParaRPr>
                </a:p>
              </p:txBody>
            </p:sp>
            <p:grpSp>
              <p:nvGrpSpPr>
                <p:cNvPr id="2268" name="Group 688">
                  <a:extLst>
                    <a:ext uri="{FF2B5EF4-FFF2-40B4-BE49-F238E27FC236}">
                      <a16:creationId xmlns:a16="http://schemas.microsoft.com/office/drawing/2014/main" id="{FC628FBA-F9F4-68C8-91FF-157BD2D6E4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2271" name="Freeform 689">
                    <a:extLst>
                      <a:ext uri="{FF2B5EF4-FFF2-40B4-BE49-F238E27FC236}">
                        <a16:creationId xmlns:a16="http://schemas.microsoft.com/office/drawing/2014/main" id="{E7D5F2B4-DB2B-9032-4CBF-82176B147D6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2" name="Freeform 690">
                    <a:extLst>
                      <a:ext uri="{FF2B5EF4-FFF2-40B4-BE49-F238E27FC236}">
                        <a16:creationId xmlns:a16="http://schemas.microsoft.com/office/drawing/2014/main" id="{D0998B4C-4837-6CB5-7B50-DE13B25B0F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2700" cmpd="sng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269" name="Line 691">
                  <a:extLst>
                    <a:ext uri="{FF2B5EF4-FFF2-40B4-BE49-F238E27FC236}">
                      <a16:creationId xmlns:a16="http://schemas.microsoft.com/office/drawing/2014/main" id="{40436A0A-E6DF-E67C-E103-CDA06D42B6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51" y="1158"/>
                  <a:ext cx="0" cy="4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0" name="Line 692">
                  <a:extLst>
                    <a:ext uri="{FF2B5EF4-FFF2-40B4-BE49-F238E27FC236}">
                      <a16:creationId xmlns:a16="http://schemas.microsoft.com/office/drawing/2014/main" id="{79C24BBD-1FC2-9049-830A-13B106F53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94" y="1160"/>
                  <a:ext cx="0" cy="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64" name="Line 693">
                <a:extLst>
                  <a:ext uri="{FF2B5EF4-FFF2-40B4-BE49-F238E27FC236}">
                    <a16:creationId xmlns:a16="http://schemas.microsoft.com/office/drawing/2014/main" id="{15582F70-77C7-0AA9-DE66-18541F148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45488" y="2855913"/>
                <a:ext cx="17780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9" name="Group 694">
              <a:extLst>
                <a:ext uri="{FF2B5EF4-FFF2-40B4-BE49-F238E27FC236}">
                  <a16:creationId xmlns:a16="http://schemas.microsoft.com/office/drawing/2014/main" id="{2D79E2BB-4283-64CB-DCFE-499687C212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9895" y="3652462"/>
              <a:ext cx="485775" cy="203200"/>
              <a:chOff x="4650" y="1129"/>
              <a:chExt cx="246" cy="95"/>
            </a:xfrm>
          </p:grpSpPr>
          <p:sp>
            <p:nvSpPr>
              <p:cNvPr id="2245" name="Oval 407">
                <a:extLst>
                  <a:ext uri="{FF2B5EF4-FFF2-40B4-BE49-F238E27FC236}">
                    <a16:creationId xmlns:a16="http://schemas.microsoft.com/office/drawing/2014/main" id="{83C8C085-12E3-92B5-F878-DDE40D2321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46" name="Rectangle 410">
                <a:extLst>
                  <a:ext uri="{FF2B5EF4-FFF2-40B4-BE49-F238E27FC236}">
                    <a16:creationId xmlns:a16="http://schemas.microsoft.com/office/drawing/2014/main" id="{2E4DED31-3F12-3A95-C1C8-75DAD36B5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47" name="Oval 411">
                <a:extLst>
                  <a:ext uri="{FF2B5EF4-FFF2-40B4-BE49-F238E27FC236}">
                    <a16:creationId xmlns:a16="http://schemas.microsoft.com/office/drawing/2014/main" id="{96F11CB3-A641-AEF6-F494-8CFAB301A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48" name="Group 698">
                <a:extLst>
                  <a:ext uri="{FF2B5EF4-FFF2-40B4-BE49-F238E27FC236}">
                    <a16:creationId xmlns:a16="http://schemas.microsoft.com/office/drawing/2014/main" id="{547119BE-EF19-7502-62D7-4E10D4DAA6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51" name="Freeform 699">
                  <a:extLst>
                    <a:ext uri="{FF2B5EF4-FFF2-40B4-BE49-F238E27FC236}">
                      <a16:creationId xmlns:a16="http://schemas.microsoft.com/office/drawing/2014/main" id="{B2070B69-82DE-807E-B3E8-EA6209DA7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2" name="Freeform 700">
                  <a:extLst>
                    <a:ext uri="{FF2B5EF4-FFF2-40B4-BE49-F238E27FC236}">
                      <a16:creationId xmlns:a16="http://schemas.microsoft.com/office/drawing/2014/main" id="{17FD6D4B-6078-B296-2270-946DC188C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9" name="Line 701">
                <a:extLst>
                  <a:ext uri="{FF2B5EF4-FFF2-40B4-BE49-F238E27FC236}">
                    <a16:creationId xmlns:a16="http://schemas.microsoft.com/office/drawing/2014/main" id="{3886BF8C-F95D-58DA-C35F-665444E30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0" name="Line 702">
                <a:extLst>
                  <a:ext uri="{FF2B5EF4-FFF2-40B4-BE49-F238E27FC236}">
                    <a16:creationId xmlns:a16="http://schemas.microsoft.com/office/drawing/2014/main" id="{CD6F4988-E2D7-C5C1-BC2B-8E06BEAEE5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0" name="Group 712">
              <a:extLst>
                <a:ext uri="{FF2B5EF4-FFF2-40B4-BE49-F238E27FC236}">
                  <a16:creationId xmlns:a16="http://schemas.microsoft.com/office/drawing/2014/main" id="{6413E1C1-6F3B-9DEB-E532-E26CCDCD8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0808" y="3371475"/>
              <a:ext cx="485775" cy="203200"/>
              <a:chOff x="4650" y="1129"/>
              <a:chExt cx="246" cy="95"/>
            </a:xfrm>
          </p:grpSpPr>
          <p:sp>
            <p:nvSpPr>
              <p:cNvPr id="2237" name="Oval 407">
                <a:extLst>
                  <a:ext uri="{FF2B5EF4-FFF2-40B4-BE49-F238E27FC236}">
                    <a16:creationId xmlns:a16="http://schemas.microsoft.com/office/drawing/2014/main" id="{892A10EA-6D46-254D-EBA5-B886C96F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38" name="Rectangle 410">
                <a:extLst>
                  <a:ext uri="{FF2B5EF4-FFF2-40B4-BE49-F238E27FC236}">
                    <a16:creationId xmlns:a16="http://schemas.microsoft.com/office/drawing/2014/main" id="{102F0772-69FE-50B7-15A3-A73CA4E77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39" name="Oval 411">
                <a:extLst>
                  <a:ext uri="{FF2B5EF4-FFF2-40B4-BE49-F238E27FC236}">
                    <a16:creationId xmlns:a16="http://schemas.microsoft.com/office/drawing/2014/main" id="{6848D537-61AA-76EE-4529-00F9B273C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40" name="Group 716">
                <a:extLst>
                  <a:ext uri="{FF2B5EF4-FFF2-40B4-BE49-F238E27FC236}">
                    <a16:creationId xmlns:a16="http://schemas.microsoft.com/office/drawing/2014/main" id="{D51C6BAB-6765-1487-CA09-3296003C88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43" name="Freeform 717">
                  <a:extLst>
                    <a:ext uri="{FF2B5EF4-FFF2-40B4-BE49-F238E27FC236}">
                      <a16:creationId xmlns:a16="http://schemas.microsoft.com/office/drawing/2014/main" id="{DCBC43D5-71CC-4D69-863A-D02A8D0918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4" name="Freeform 718">
                  <a:extLst>
                    <a:ext uri="{FF2B5EF4-FFF2-40B4-BE49-F238E27FC236}">
                      <a16:creationId xmlns:a16="http://schemas.microsoft.com/office/drawing/2014/main" id="{4239E672-AF10-B700-1C3D-BC1CBA48EB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41" name="Line 719">
                <a:extLst>
                  <a:ext uri="{FF2B5EF4-FFF2-40B4-BE49-F238E27FC236}">
                    <a16:creationId xmlns:a16="http://schemas.microsoft.com/office/drawing/2014/main" id="{96D84A53-1826-7C7E-99A2-BA31852277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2" name="Line 720">
                <a:extLst>
                  <a:ext uri="{FF2B5EF4-FFF2-40B4-BE49-F238E27FC236}">
                    <a16:creationId xmlns:a16="http://schemas.microsoft.com/office/drawing/2014/main" id="{95267345-A23F-5437-CBBB-0CF691F7C2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1" name="Group 721">
              <a:extLst>
                <a:ext uri="{FF2B5EF4-FFF2-40B4-BE49-F238E27FC236}">
                  <a16:creationId xmlns:a16="http://schemas.microsoft.com/office/drawing/2014/main" id="{B4DEB39A-5279-9413-097B-864AA111B3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92795" y="3384175"/>
              <a:ext cx="485775" cy="203200"/>
              <a:chOff x="4650" y="1129"/>
              <a:chExt cx="246" cy="95"/>
            </a:xfrm>
          </p:grpSpPr>
          <p:sp>
            <p:nvSpPr>
              <p:cNvPr id="2229" name="Oval 407">
                <a:extLst>
                  <a:ext uri="{FF2B5EF4-FFF2-40B4-BE49-F238E27FC236}">
                    <a16:creationId xmlns:a16="http://schemas.microsoft.com/office/drawing/2014/main" id="{E96F6A05-89E7-B4CF-A9D2-EDC85A686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30" name="Rectangle 410">
                <a:extLst>
                  <a:ext uri="{FF2B5EF4-FFF2-40B4-BE49-F238E27FC236}">
                    <a16:creationId xmlns:a16="http://schemas.microsoft.com/office/drawing/2014/main" id="{B6C12668-5286-E143-A7C0-1CC773971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31" name="Oval 411">
                <a:extLst>
                  <a:ext uri="{FF2B5EF4-FFF2-40B4-BE49-F238E27FC236}">
                    <a16:creationId xmlns:a16="http://schemas.microsoft.com/office/drawing/2014/main" id="{3FCDE009-B315-D137-5069-12C1916EDB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32" name="Group 725">
                <a:extLst>
                  <a:ext uri="{FF2B5EF4-FFF2-40B4-BE49-F238E27FC236}">
                    <a16:creationId xmlns:a16="http://schemas.microsoft.com/office/drawing/2014/main" id="{0D36732C-F836-8A32-E84F-C273421323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35" name="Freeform 726">
                  <a:extLst>
                    <a:ext uri="{FF2B5EF4-FFF2-40B4-BE49-F238E27FC236}">
                      <a16:creationId xmlns:a16="http://schemas.microsoft.com/office/drawing/2014/main" id="{3D9E5942-75F4-482F-EBF1-6DB01A3D8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6" name="Freeform 727">
                  <a:extLst>
                    <a:ext uri="{FF2B5EF4-FFF2-40B4-BE49-F238E27FC236}">
                      <a16:creationId xmlns:a16="http://schemas.microsoft.com/office/drawing/2014/main" id="{5EC31A3E-B163-5248-B07D-9690CC021E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33" name="Line 728">
                <a:extLst>
                  <a:ext uri="{FF2B5EF4-FFF2-40B4-BE49-F238E27FC236}">
                    <a16:creationId xmlns:a16="http://schemas.microsoft.com/office/drawing/2014/main" id="{586719CC-9B4F-E0A8-9D4F-9A4F0D1938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4" name="Line 729">
                <a:extLst>
                  <a:ext uri="{FF2B5EF4-FFF2-40B4-BE49-F238E27FC236}">
                    <a16:creationId xmlns:a16="http://schemas.microsoft.com/office/drawing/2014/main" id="{CE8836D1-A040-B5C5-FE94-422D758B51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2" name="Group 730">
              <a:extLst>
                <a:ext uri="{FF2B5EF4-FFF2-40B4-BE49-F238E27FC236}">
                  <a16:creationId xmlns:a16="http://schemas.microsoft.com/office/drawing/2014/main" id="{5B8C81FE-43F5-442B-2685-A1CC42C918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31924" y="3312201"/>
              <a:ext cx="619125" cy="242888"/>
              <a:chOff x="4650" y="1129"/>
              <a:chExt cx="246" cy="95"/>
            </a:xfrm>
          </p:grpSpPr>
          <p:sp>
            <p:nvSpPr>
              <p:cNvPr id="2221" name="Oval 407">
                <a:extLst>
                  <a:ext uri="{FF2B5EF4-FFF2-40B4-BE49-F238E27FC236}">
                    <a16:creationId xmlns:a16="http://schemas.microsoft.com/office/drawing/2014/main" id="{6AFA19B9-D0FF-0115-ECE5-12635B9E5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22" name="Rectangle 410">
                <a:extLst>
                  <a:ext uri="{FF2B5EF4-FFF2-40B4-BE49-F238E27FC236}">
                    <a16:creationId xmlns:a16="http://schemas.microsoft.com/office/drawing/2014/main" id="{34BCAFB8-D9DC-009E-010B-2F0010DAF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23" name="Oval 411">
                <a:extLst>
                  <a:ext uri="{FF2B5EF4-FFF2-40B4-BE49-F238E27FC236}">
                    <a16:creationId xmlns:a16="http://schemas.microsoft.com/office/drawing/2014/main" id="{72E3B025-B679-6EF4-4B8E-76FB180CD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24" name="Group 734">
                <a:extLst>
                  <a:ext uri="{FF2B5EF4-FFF2-40B4-BE49-F238E27FC236}">
                    <a16:creationId xmlns:a16="http://schemas.microsoft.com/office/drawing/2014/main" id="{ECA6B51D-8B65-C413-36E2-E18196FDBF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27" name="Freeform 735">
                  <a:extLst>
                    <a:ext uri="{FF2B5EF4-FFF2-40B4-BE49-F238E27FC236}">
                      <a16:creationId xmlns:a16="http://schemas.microsoft.com/office/drawing/2014/main" id="{2B681F64-85E2-0CC0-A4B1-C1E91D1A47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8" name="Freeform 736">
                  <a:extLst>
                    <a:ext uri="{FF2B5EF4-FFF2-40B4-BE49-F238E27FC236}">
                      <a16:creationId xmlns:a16="http://schemas.microsoft.com/office/drawing/2014/main" id="{9434B4ED-EA31-26AE-D5DF-E5FC6D6E7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25" name="Line 737">
                <a:extLst>
                  <a:ext uri="{FF2B5EF4-FFF2-40B4-BE49-F238E27FC236}">
                    <a16:creationId xmlns:a16="http://schemas.microsoft.com/office/drawing/2014/main" id="{91493A2B-BF2F-22A0-959A-AA136B96BB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6" name="Line 738">
                <a:extLst>
                  <a:ext uri="{FF2B5EF4-FFF2-40B4-BE49-F238E27FC236}">
                    <a16:creationId xmlns:a16="http://schemas.microsoft.com/office/drawing/2014/main" id="{74E9C63F-78B3-A64A-FC94-9D865A92F4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3" name="Group 739">
              <a:extLst>
                <a:ext uri="{FF2B5EF4-FFF2-40B4-BE49-F238E27FC236}">
                  <a16:creationId xmlns:a16="http://schemas.microsoft.com/office/drawing/2014/main" id="{8E939BF7-C3FC-3D00-5C1D-B8297D7536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65337" y="3610651"/>
              <a:ext cx="619125" cy="242888"/>
              <a:chOff x="4650" y="1129"/>
              <a:chExt cx="246" cy="95"/>
            </a:xfrm>
          </p:grpSpPr>
          <p:sp>
            <p:nvSpPr>
              <p:cNvPr id="2213" name="Oval 407">
                <a:extLst>
                  <a:ext uri="{FF2B5EF4-FFF2-40B4-BE49-F238E27FC236}">
                    <a16:creationId xmlns:a16="http://schemas.microsoft.com/office/drawing/2014/main" id="{0453D0AB-CC59-A2A3-1883-70A838E873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14" name="Rectangle 410">
                <a:extLst>
                  <a:ext uri="{FF2B5EF4-FFF2-40B4-BE49-F238E27FC236}">
                    <a16:creationId xmlns:a16="http://schemas.microsoft.com/office/drawing/2014/main" id="{E53924A3-6188-4FB2-DBD3-A2EA29FE1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15" name="Oval 411">
                <a:extLst>
                  <a:ext uri="{FF2B5EF4-FFF2-40B4-BE49-F238E27FC236}">
                    <a16:creationId xmlns:a16="http://schemas.microsoft.com/office/drawing/2014/main" id="{9DDF110D-1139-6DD1-E49E-7B0F038F6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16" name="Group 743">
                <a:extLst>
                  <a:ext uri="{FF2B5EF4-FFF2-40B4-BE49-F238E27FC236}">
                    <a16:creationId xmlns:a16="http://schemas.microsoft.com/office/drawing/2014/main" id="{EF4B25D8-30CF-B8A3-9656-E4AAF476DC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19" name="Freeform 744">
                  <a:extLst>
                    <a:ext uri="{FF2B5EF4-FFF2-40B4-BE49-F238E27FC236}">
                      <a16:creationId xmlns:a16="http://schemas.microsoft.com/office/drawing/2014/main" id="{A79F97F6-989B-C376-A645-FBE22FB010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0" name="Freeform 745">
                  <a:extLst>
                    <a:ext uri="{FF2B5EF4-FFF2-40B4-BE49-F238E27FC236}">
                      <a16:creationId xmlns:a16="http://schemas.microsoft.com/office/drawing/2014/main" id="{CA485CF7-0469-C0D9-BD67-9B211B92EE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17" name="Line 746">
                <a:extLst>
                  <a:ext uri="{FF2B5EF4-FFF2-40B4-BE49-F238E27FC236}">
                    <a16:creationId xmlns:a16="http://schemas.microsoft.com/office/drawing/2014/main" id="{73FFE5DE-6DCE-F7AC-7476-9887CE8FA5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8" name="Line 747">
                <a:extLst>
                  <a:ext uri="{FF2B5EF4-FFF2-40B4-BE49-F238E27FC236}">
                    <a16:creationId xmlns:a16="http://schemas.microsoft.com/office/drawing/2014/main" id="{BF49D9E8-E1CA-6AC4-0709-A1F2ACEE6F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4" name="Group 748">
              <a:extLst>
                <a:ext uri="{FF2B5EF4-FFF2-40B4-BE49-F238E27FC236}">
                  <a16:creationId xmlns:a16="http://schemas.microsoft.com/office/drawing/2014/main" id="{2C0C4F43-BD6E-E293-FEF4-E2E08B1D6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15962" y="3655101"/>
              <a:ext cx="619125" cy="242888"/>
              <a:chOff x="4650" y="1129"/>
              <a:chExt cx="246" cy="95"/>
            </a:xfrm>
          </p:grpSpPr>
          <p:sp>
            <p:nvSpPr>
              <p:cNvPr id="2205" name="Oval 407">
                <a:extLst>
                  <a:ext uri="{FF2B5EF4-FFF2-40B4-BE49-F238E27FC236}">
                    <a16:creationId xmlns:a16="http://schemas.microsoft.com/office/drawing/2014/main" id="{3D84AB53-4B9A-EA35-02C8-54EA62195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06" name="Rectangle 410">
                <a:extLst>
                  <a:ext uri="{FF2B5EF4-FFF2-40B4-BE49-F238E27FC236}">
                    <a16:creationId xmlns:a16="http://schemas.microsoft.com/office/drawing/2014/main" id="{3B015EF2-C595-B291-9FF9-859ADCA41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207" name="Oval 411">
                <a:extLst>
                  <a:ext uri="{FF2B5EF4-FFF2-40B4-BE49-F238E27FC236}">
                    <a16:creationId xmlns:a16="http://schemas.microsoft.com/office/drawing/2014/main" id="{3A53CA70-E3AE-118D-2F6B-A5358E207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08" name="Group 752">
                <a:extLst>
                  <a:ext uri="{FF2B5EF4-FFF2-40B4-BE49-F238E27FC236}">
                    <a16:creationId xmlns:a16="http://schemas.microsoft.com/office/drawing/2014/main" id="{0FC74803-E5EC-2AB5-EB52-6E58AF118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11" name="Freeform 753">
                  <a:extLst>
                    <a:ext uri="{FF2B5EF4-FFF2-40B4-BE49-F238E27FC236}">
                      <a16:creationId xmlns:a16="http://schemas.microsoft.com/office/drawing/2014/main" id="{5CA1EE30-6CF2-1381-FF36-77B2DC0B9B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2" name="Freeform 754">
                  <a:extLst>
                    <a:ext uri="{FF2B5EF4-FFF2-40B4-BE49-F238E27FC236}">
                      <a16:creationId xmlns:a16="http://schemas.microsoft.com/office/drawing/2014/main" id="{7A37DDFE-2FD9-E7D0-568A-17C70A402B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09" name="Line 755">
                <a:extLst>
                  <a:ext uri="{FF2B5EF4-FFF2-40B4-BE49-F238E27FC236}">
                    <a16:creationId xmlns:a16="http://schemas.microsoft.com/office/drawing/2014/main" id="{BD7EDD4F-6C91-65EE-4C66-C8C4BEA15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0" name="Line 756">
                <a:extLst>
                  <a:ext uri="{FF2B5EF4-FFF2-40B4-BE49-F238E27FC236}">
                    <a16:creationId xmlns:a16="http://schemas.microsoft.com/office/drawing/2014/main" id="{F359072B-7277-BAB7-3E6D-458C6CBACD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5" name="Group 767">
              <a:extLst>
                <a:ext uri="{FF2B5EF4-FFF2-40B4-BE49-F238E27FC236}">
                  <a16:creationId xmlns:a16="http://schemas.microsoft.com/office/drawing/2014/main" id="{5CC0A8A7-D3BF-E8A8-1910-65C48A7504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14235" y="2662913"/>
              <a:ext cx="390525" cy="169863"/>
              <a:chOff x="4650" y="1129"/>
              <a:chExt cx="246" cy="95"/>
            </a:xfrm>
          </p:grpSpPr>
          <p:sp>
            <p:nvSpPr>
              <p:cNvPr id="2197" name="Oval 407">
                <a:extLst>
                  <a:ext uri="{FF2B5EF4-FFF2-40B4-BE49-F238E27FC236}">
                    <a16:creationId xmlns:a16="http://schemas.microsoft.com/office/drawing/2014/main" id="{EDE01A8A-3D77-BEDD-4C76-AF3994899B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98" name="Rectangle 410">
                <a:extLst>
                  <a:ext uri="{FF2B5EF4-FFF2-40B4-BE49-F238E27FC236}">
                    <a16:creationId xmlns:a16="http://schemas.microsoft.com/office/drawing/2014/main" id="{E784362D-D99A-DD94-1C1D-D5A8B84B2A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99" name="Oval 411">
                <a:extLst>
                  <a:ext uri="{FF2B5EF4-FFF2-40B4-BE49-F238E27FC236}">
                    <a16:creationId xmlns:a16="http://schemas.microsoft.com/office/drawing/2014/main" id="{9BF0E074-D78D-16D6-2198-48E7CC172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200" name="Group 771">
                <a:extLst>
                  <a:ext uri="{FF2B5EF4-FFF2-40B4-BE49-F238E27FC236}">
                    <a16:creationId xmlns:a16="http://schemas.microsoft.com/office/drawing/2014/main" id="{E65C8BE8-E14B-1D09-A428-1BD842F920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203" name="Freeform 772">
                  <a:extLst>
                    <a:ext uri="{FF2B5EF4-FFF2-40B4-BE49-F238E27FC236}">
                      <a16:creationId xmlns:a16="http://schemas.microsoft.com/office/drawing/2014/main" id="{FC95E721-80DA-F217-CC7B-BE8F650ABF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4" name="Freeform 773">
                  <a:extLst>
                    <a:ext uri="{FF2B5EF4-FFF2-40B4-BE49-F238E27FC236}">
                      <a16:creationId xmlns:a16="http://schemas.microsoft.com/office/drawing/2014/main" id="{48C035D3-542C-8595-4A4D-613AE03E08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01" name="Line 774">
                <a:extLst>
                  <a:ext uri="{FF2B5EF4-FFF2-40B4-BE49-F238E27FC236}">
                    <a16:creationId xmlns:a16="http://schemas.microsoft.com/office/drawing/2014/main" id="{AE66DAC6-C18F-1870-56CA-844FF65146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2" name="Line 775">
                <a:extLst>
                  <a:ext uri="{FF2B5EF4-FFF2-40B4-BE49-F238E27FC236}">
                    <a16:creationId xmlns:a16="http://schemas.microsoft.com/office/drawing/2014/main" id="{221E4B08-9FEC-48B6-7207-0067D7E0B9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36" name="Group 779">
              <a:extLst>
                <a:ext uri="{FF2B5EF4-FFF2-40B4-BE49-F238E27FC236}">
                  <a16:creationId xmlns:a16="http://schemas.microsoft.com/office/drawing/2014/main" id="{662214AF-2C51-A4B3-F02C-CF07ADB04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01787" y="3810676"/>
              <a:ext cx="563562" cy="420688"/>
              <a:chOff x="2967" y="478"/>
              <a:chExt cx="788" cy="625"/>
            </a:xfrm>
          </p:grpSpPr>
          <p:pic>
            <p:nvPicPr>
              <p:cNvPr id="2195" name="Picture 780" descr="access_point_stylized_small">
                <a:extLst>
                  <a:ext uri="{FF2B5EF4-FFF2-40B4-BE49-F238E27FC236}">
                    <a16:creationId xmlns:a16="http://schemas.microsoft.com/office/drawing/2014/main" id="{EC9DD6A8-27FB-3FF9-7D04-7A1718FDDB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96" name="Picture 781" descr="antenna_radiation_stylized">
                <a:extLst>
                  <a:ext uri="{FF2B5EF4-FFF2-40B4-BE49-F238E27FC236}">
                    <a16:creationId xmlns:a16="http://schemas.microsoft.com/office/drawing/2014/main" id="{AE679BA1-E7E4-E530-82DC-7CE5D9A70B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637" name="Group 782">
              <a:extLst>
                <a:ext uri="{FF2B5EF4-FFF2-40B4-BE49-F238E27FC236}">
                  <a16:creationId xmlns:a16="http://schemas.microsoft.com/office/drawing/2014/main" id="{E03CC80B-4386-D10B-632F-D02BFCB35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2747" y="1959408"/>
              <a:ext cx="457200" cy="631825"/>
              <a:chOff x="742" y="2409"/>
              <a:chExt cx="576" cy="881"/>
            </a:xfrm>
          </p:grpSpPr>
          <p:grpSp>
            <p:nvGrpSpPr>
              <p:cNvPr id="2177" name="Group 783">
                <a:extLst>
                  <a:ext uri="{FF2B5EF4-FFF2-40B4-BE49-F238E27FC236}">
                    <a16:creationId xmlns:a16="http://schemas.microsoft.com/office/drawing/2014/main" id="{28364C30-19F4-17E3-D968-61B4B75CFB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2643"/>
                <a:ext cx="376" cy="647"/>
                <a:chOff x="3130" y="3288"/>
                <a:chExt cx="410" cy="742"/>
              </a:xfrm>
            </p:grpSpPr>
            <p:sp>
              <p:nvSpPr>
                <p:cNvPr id="2180" name="Line 270">
                  <a:extLst>
                    <a:ext uri="{FF2B5EF4-FFF2-40B4-BE49-F238E27FC236}">
                      <a16:creationId xmlns:a16="http://schemas.microsoft.com/office/drawing/2014/main" id="{901CBE40-94C7-96BC-CA6A-12E68EA286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1" name="Line 271">
                  <a:extLst>
                    <a:ext uri="{FF2B5EF4-FFF2-40B4-BE49-F238E27FC236}">
                      <a16:creationId xmlns:a16="http://schemas.microsoft.com/office/drawing/2014/main" id="{65333BF6-1059-B6F4-D22A-90433E3E96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2" name="Line 272">
                  <a:extLst>
                    <a:ext uri="{FF2B5EF4-FFF2-40B4-BE49-F238E27FC236}">
                      <a16:creationId xmlns:a16="http://schemas.microsoft.com/office/drawing/2014/main" id="{866600F2-E30A-CCF5-4DD0-61C993C2BB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3" name="Line 273">
                  <a:extLst>
                    <a:ext uri="{FF2B5EF4-FFF2-40B4-BE49-F238E27FC236}">
                      <a16:creationId xmlns:a16="http://schemas.microsoft.com/office/drawing/2014/main" id="{8DAE3A18-C730-9D94-D302-7CE4460D712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4" name="Line 274">
                  <a:extLst>
                    <a:ext uri="{FF2B5EF4-FFF2-40B4-BE49-F238E27FC236}">
                      <a16:creationId xmlns:a16="http://schemas.microsoft.com/office/drawing/2014/main" id="{ED09F7ED-71ED-3C0C-C5A5-66408B5B3C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5" name="Line 275">
                  <a:extLst>
                    <a:ext uri="{FF2B5EF4-FFF2-40B4-BE49-F238E27FC236}">
                      <a16:creationId xmlns:a16="http://schemas.microsoft.com/office/drawing/2014/main" id="{A3BD541A-4B65-997D-F336-507515BE3B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6" name="Line 276">
                  <a:extLst>
                    <a:ext uri="{FF2B5EF4-FFF2-40B4-BE49-F238E27FC236}">
                      <a16:creationId xmlns:a16="http://schemas.microsoft.com/office/drawing/2014/main" id="{F21EA31B-5F1F-D6EC-40BB-C0FF32EEE3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7" name="Line 277">
                  <a:extLst>
                    <a:ext uri="{FF2B5EF4-FFF2-40B4-BE49-F238E27FC236}">
                      <a16:creationId xmlns:a16="http://schemas.microsoft.com/office/drawing/2014/main" id="{B6B3F81A-EDE7-D9BD-F5EE-D42AFBC878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8" name="Line 278">
                  <a:extLst>
                    <a:ext uri="{FF2B5EF4-FFF2-40B4-BE49-F238E27FC236}">
                      <a16:creationId xmlns:a16="http://schemas.microsoft.com/office/drawing/2014/main" id="{73C06254-D49E-A32A-63F6-A6FAB43606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89" name="Line 279">
                  <a:extLst>
                    <a:ext uri="{FF2B5EF4-FFF2-40B4-BE49-F238E27FC236}">
                      <a16:creationId xmlns:a16="http://schemas.microsoft.com/office/drawing/2014/main" id="{94D0060E-6471-6264-D68F-242AB8EF74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0" name="Line 280">
                  <a:extLst>
                    <a:ext uri="{FF2B5EF4-FFF2-40B4-BE49-F238E27FC236}">
                      <a16:creationId xmlns:a16="http://schemas.microsoft.com/office/drawing/2014/main" id="{B326F57C-50B8-42FE-4397-8460B5783B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1" name="Line 281">
                  <a:extLst>
                    <a:ext uri="{FF2B5EF4-FFF2-40B4-BE49-F238E27FC236}">
                      <a16:creationId xmlns:a16="http://schemas.microsoft.com/office/drawing/2014/main" id="{C865324C-52E6-10C6-495A-CCA58F439C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2" name="Line 282">
                  <a:extLst>
                    <a:ext uri="{FF2B5EF4-FFF2-40B4-BE49-F238E27FC236}">
                      <a16:creationId xmlns:a16="http://schemas.microsoft.com/office/drawing/2014/main" id="{4D37DF92-EA36-3DF3-84E9-518E8B7047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3" name="Line 283">
                  <a:extLst>
                    <a:ext uri="{FF2B5EF4-FFF2-40B4-BE49-F238E27FC236}">
                      <a16:creationId xmlns:a16="http://schemas.microsoft.com/office/drawing/2014/main" id="{58F1C808-100B-181F-0063-2C3A957AF2C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194" name="Line 284">
                  <a:extLst>
                    <a:ext uri="{FF2B5EF4-FFF2-40B4-BE49-F238E27FC236}">
                      <a16:creationId xmlns:a16="http://schemas.microsoft.com/office/drawing/2014/main" id="{E3AC58A1-EFF7-B561-2996-4E390E37A4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pic>
            <p:nvPicPr>
              <p:cNvPr id="2178" name="Picture 799" descr="cell_tower_radiation copy">
                <a:extLst>
                  <a:ext uri="{FF2B5EF4-FFF2-40B4-BE49-F238E27FC236}">
                    <a16:creationId xmlns:a16="http://schemas.microsoft.com/office/drawing/2014/main" id="{DDD7A9C8-AB8E-A0E6-5250-DB4DAAC85B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" y="2409"/>
                <a:ext cx="576" cy="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79" name="Oval 800">
                <a:extLst>
                  <a:ext uri="{FF2B5EF4-FFF2-40B4-BE49-F238E27FC236}">
                    <a16:creationId xmlns:a16="http://schemas.microsoft.com/office/drawing/2014/main" id="{9B083F6C-86A6-18E9-81E1-0BB028F42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6" y="2597"/>
                <a:ext cx="66" cy="69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38" name="Group 950">
              <a:extLst>
                <a:ext uri="{FF2B5EF4-FFF2-40B4-BE49-F238E27FC236}">
                  <a16:creationId xmlns:a16="http://schemas.microsoft.com/office/drawing/2014/main" id="{54B1094A-1886-0700-A441-E7ED120C21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09862" y="3809089"/>
              <a:ext cx="227012" cy="481013"/>
              <a:chOff x="4140" y="429"/>
              <a:chExt cx="1425" cy="2396"/>
            </a:xfrm>
          </p:grpSpPr>
          <p:sp>
            <p:nvSpPr>
              <p:cNvPr id="2145" name="Freeform 951">
                <a:extLst>
                  <a:ext uri="{FF2B5EF4-FFF2-40B4-BE49-F238E27FC236}">
                    <a16:creationId xmlns:a16="http://schemas.microsoft.com/office/drawing/2014/main" id="{B48D7EB7-CBC6-2DE4-45D8-C7526813B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6" name="Rectangle 952">
                <a:extLst>
                  <a:ext uri="{FF2B5EF4-FFF2-40B4-BE49-F238E27FC236}">
                    <a16:creationId xmlns:a16="http://schemas.microsoft.com/office/drawing/2014/main" id="{F24496BB-8993-7E04-2C06-9A4DAE08B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47" name="Freeform 953">
                <a:extLst>
                  <a:ext uri="{FF2B5EF4-FFF2-40B4-BE49-F238E27FC236}">
                    <a16:creationId xmlns:a16="http://schemas.microsoft.com/office/drawing/2014/main" id="{6EACD67F-8D13-A99A-2CC6-4EE2F490F3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8" name="Freeform 954">
                <a:extLst>
                  <a:ext uri="{FF2B5EF4-FFF2-40B4-BE49-F238E27FC236}">
                    <a16:creationId xmlns:a16="http://schemas.microsoft.com/office/drawing/2014/main" id="{D16E16E8-27FC-25A5-66E3-1B6B82F19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9" name="Rectangle 955">
                <a:extLst>
                  <a:ext uri="{FF2B5EF4-FFF2-40B4-BE49-F238E27FC236}">
                    <a16:creationId xmlns:a16="http://schemas.microsoft.com/office/drawing/2014/main" id="{CD2D1D70-520F-80F6-E03F-F4102FF56C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0" name="Group 956">
                <a:extLst>
                  <a:ext uri="{FF2B5EF4-FFF2-40B4-BE49-F238E27FC236}">
                    <a16:creationId xmlns:a16="http://schemas.microsoft.com/office/drawing/2014/main" id="{0D79527D-E11C-7A6B-55BD-BC90B70FE9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75" name="AutoShape 957">
                  <a:extLst>
                    <a:ext uri="{FF2B5EF4-FFF2-40B4-BE49-F238E27FC236}">
                      <a16:creationId xmlns:a16="http://schemas.microsoft.com/office/drawing/2014/main" id="{26507745-71AC-CE11-2FAD-7BF7A4E6E86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76" name="AutoShape 958">
                  <a:extLst>
                    <a:ext uri="{FF2B5EF4-FFF2-40B4-BE49-F238E27FC236}">
                      <a16:creationId xmlns:a16="http://schemas.microsoft.com/office/drawing/2014/main" id="{CD684F6A-4FE1-1BD3-8D9C-9BB0C3CF5B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1" name="Rectangle 959">
                <a:extLst>
                  <a:ext uri="{FF2B5EF4-FFF2-40B4-BE49-F238E27FC236}">
                    <a16:creationId xmlns:a16="http://schemas.microsoft.com/office/drawing/2014/main" id="{3C3B43E3-BD16-F653-1A18-944485A5AC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2" name="Group 960">
                <a:extLst>
                  <a:ext uri="{FF2B5EF4-FFF2-40B4-BE49-F238E27FC236}">
                    <a16:creationId xmlns:a16="http://schemas.microsoft.com/office/drawing/2014/main" id="{2204CB60-09C2-F3F4-B356-B6E8869B21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73" name="AutoShape 961">
                  <a:extLst>
                    <a:ext uri="{FF2B5EF4-FFF2-40B4-BE49-F238E27FC236}">
                      <a16:creationId xmlns:a16="http://schemas.microsoft.com/office/drawing/2014/main" id="{F838F850-D30A-7261-ED47-1154FE66C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74" name="AutoShape 962">
                  <a:extLst>
                    <a:ext uri="{FF2B5EF4-FFF2-40B4-BE49-F238E27FC236}">
                      <a16:creationId xmlns:a16="http://schemas.microsoft.com/office/drawing/2014/main" id="{C2253752-7230-BB1D-7863-E43549B27E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3" name="Rectangle 963">
                <a:extLst>
                  <a:ext uri="{FF2B5EF4-FFF2-40B4-BE49-F238E27FC236}">
                    <a16:creationId xmlns:a16="http://schemas.microsoft.com/office/drawing/2014/main" id="{0241AA9A-CE28-4BF9-A86D-48A522A75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4" name="Rectangle 964">
                <a:extLst>
                  <a:ext uri="{FF2B5EF4-FFF2-40B4-BE49-F238E27FC236}">
                    <a16:creationId xmlns:a16="http://schemas.microsoft.com/office/drawing/2014/main" id="{9A2CF066-3C88-F3ED-7F84-1B28116BB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55" name="Group 965">
                <a:extLst>
                  <a:ext uri="{FF2B5EF4-FFF2-40B4-BE49-F238E27FC236}">
                    <a16:creationId xmlns:a16="http://schemas.microsoft.com/office/drawing/2014/main" id="{6CCC6185-268A-BE5F-34EB-00E39C81A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71" name="AutoShape 966">
                  <a:extLst>
                    <a:ext uri="{FF2B5EF4-FFF2-40B4-BE49-F238E27FC236}">
                      <a16:creationId xmlns:a16="http://schemas.microsoft.com/office/drawing/2014/main" id="{203E879C-3363-2D85-8F94-2A49C97E53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72" name="AutoShape 967">
                  <a:extLst>
                    <a:ext uri="{FF2B5EF4-FFF2-40B4-BE49-F238E27FC236}">
                      <a16:creationId xmlns:a16="http://schemas.microsoft.com/office/drawing/2014/main" id="{3D6D1A48-E406-98CC-CEEE-66AE35410D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6" name="Freeform 968">
                <a:extLst>
                  <a:ext uri="{FF2B5EF4-FFF2-40B4-BE49-F238E27FC236}">
                    <a16:creationId xmlns:a16="http://schemas.microsoft.com/office/drawing/2014/main" id="{43854384-7D34-86AA-5974-C46D58A2E6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57" name="Group 969">
                <a:extLst>
                  <a:ext uri="{FF2B5EF4-FFF2-40B4-BE49-F238E27FC236}">
                    <a16:creationId xmlns:a16="http://schemas.microsoft.com/office/drawing/2014/main" id="{EC5E4DA6-DA55-CBBC-4FA9-55FE1ECA4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69" name="AutoShape 970">
                  <a:extLst>
                    <a:ext uri="{FF2B5EF4-FFF2-40B4-BE49-F238E27FC236}">
                      <a16:creationId xmlns:a16="http://schemas.microsoft.com/office/drawing/2014/main" id="{3D98D545-01D3-6BB5-08A7-8044CD95C7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70" name="AutoShape 971">
                  <a:extLst>
                    <a:ext uri="{FF2B5EF4-FFF2-40B4-BE49-F238E27FC236}">
                      <a16:creationId xmlns:a16="http://schemas.microsoft.com/office/drawing/2014/main" id="{827612AB-30DD-4004-700C-92E407E8AA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58" name="Rectangle 972">
                <a:extLst>
                  <a:ext uri="{FF2B5EF4-FFF2-40B4-BE49-F238E27FC236}">
                    <a16:creationId xmlns:a16="http://schemas.microsoft.com/office/drawing/2014/main" id="{78605305-F7DA-EA86-32D2-AB491C264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59" name="Freeform 973">
                <a:extLst>
                  <a:ext uri="{FF2B5EF4-FFF2-40B4-BE49-F238E27FC236}">
                    <a16:creationId xmlns:a16="http://schemas.microsoft.com/office/drawing/2014/main" id="{D8103F54-C577-134B-8BF2-7D0592694C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0" name="Freeform 974">
                <a:extLst>
                  <a:ext uri="{FF2B5EF4-FFF2-40B4-BE49-F238E27FC236}">
                    <a16:creationId xmlns:a16="http://schemas.microsoft.com/office/drawing/2014/main" id="{4FC8134F-BA2B-1FEE-9D90-F19AA37CF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1" name="Oval 975">
                <a:extLst>
                  <a:ext uri="{FF2B5EF4-FFF2-40B4-BE49-F238E27FC236}">
                    <a16:creationId xmlns:a16="http://schemas.microsoft.com/office/drawing/2014/main" id="{75F90A14-25CC-6892-1B03-196175C5B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2" name="Freeform 976">
                <a:extLst>
                  <a:ext uri="{FF2B5EF4-FFF2-40B4-BE49-F238E27FC236}">
                    <a16:creationId xmlns:a16="http://schemas.microsoft.com/office/drawing/2014/main" id="{C7F51ADD-1922-2693-0459-E2B9ACC7A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3" name="AutoShape 977">
                <a:extLst>
                  <a:ext uri="{FF2B5EF4-FFF2-40B4-BE49-F238E27FC236}">
                    <a16:creationId xmlns:a16="http://schemas.microsoft.com/office/drawing/2014/main" id="{41B99ECD-C59A-51F0-F483-24BB34192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4" name="AutoShape 978">
                <a:extLst>
                  <a:ext uri="{FF2B5EF4-FFF2-40B4-BE49-F238E27FC236}">
                    <a16:creationId xmlns:a16="http://schemas.microsoft.com/office/drawing/2014/main" id="{C78A69CE-2065-AFF0-DCC1-8868CD68E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5" name="Oval 979">
                <a:extLst>
                  <a:ext uri="{FF2B5EF4-FFF2-40B4-BE49-F238E27FC236}">
                    <a16:creationId xmlns:a16="http://schemas.microsoft.com/office/drawing/2014/main" id="{496B605A-3600-B6D9-42D0-3613827975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6" name="Oval 980">
                <a:extLst>
                  <a:ext uri="{FF2B5EF4-FFF2-40B4-BE49-F238E27FC236}">
                    <a16:creationId xmlns:a16="http://schemas.microsoft.com/office/drawing/2014/main" id="{8ACB7B16-183F-E022-293A-96B485317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67" name="Oval 981">
                <a:extLst>
                  <a:ext uri="{FF2B5EF4-FFF2-40B4-BE49-F238E27FC236}">
                    <a16:creationId xmlns:a16="http://schemas.microsoft.com/office/drawing/2014/main" id="{BF3DE838-BDE7-E884-BDD7-1BF3107A1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68" name="Rectangle 982">
                <a:extLst>
                  <a:ext uri="{FF2B5EF4-FFF2-40B4-BE49-F238E27FC236}">
                    <a16:creationId xmlns:a16="http://schemas.microsoft.com/office/drawing/2014/main" id="{8D8CAB4B-1767-78D4-B146-A9D67D346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39" name="Group 983">
              <a:extLst>
                <a:ext uri="{FF2B5EF4-FFF2-40B4-BE49-F238E27FC236}">
                  <a16:creationId xmlns:a16="http://schemas.microsoft.com/office/drawing/2014/main" id="{25230D03-D751-64FB-C877-729537132D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93949" y="4110714"/>
              <a:ext cx="227012" cy="481013"/>
              <a:chOff x="4140" y="429"/>
              <a:chExt cx="1425" cy="2396"/>
            </a:xfrm>
          </p:grpSpPr>
          <p:sp>
            <p:nvSpPr>
              <p:cNvPr id="2113" name="Freeform 984">
                <a:extLst>
                  <a:ext uri="{FF2B5EF4-FFF2-40B4-BE49-F238E27FC236}">
                    <a16:creationId xmlns:a16="http://schemas.microsoft.com/office/drawing/2014/main" id="{6C09582B-E1F2-632C-F529-0A69D40CFD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3 h 2742"/>
                  <a:gd name="T6" fmla="*/ 0 w 354"/>
                  <a:gd name="T7" fmla="*/ 3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4" name="Rectangle 985">
                <a:extLst>
                  <a:ext uri="{FF2B5EF4-FFF2-40B4-BE49-F238E27FC236}">
                    <a16:creationId xmlns:a16="http://schemas.microsoft.com/office/drawing/2014/main" id="{46409CCA-DEB7-5643-7703-F3D2EB69C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15" name="Freeform 986">
                <a:extLst>
                  <a:ext uri="{FF2B5EF4-FFF2-40B4-BE49-F238E27FC236}">
                    <a16:creationId xmlns:a16="http://schemas.microsoft.com/office/drawing/2014/main" id="{63EFAA72-3DD6-2192-8D6B-73D6A9A19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6" name="Freeform 987">
                <a:extLst>
                  <a:ext uri="{FF2B5EF4-FFF2-40B4-BE49-F238E27FC236}">
                    <a16:creationId xmlns:a16="http://schemas.microsoft.com/office/drawing/2014/main" id="{1DE3C864-0010-2F80-885C-754B643ED5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7" name="Rectangle 988">
                <a:extLst>
                  <a:ext uri="{FF2B5EF4-FFF2-40B4-BE49-F238E27FC236}">
                    <a16:creationId xmlns:a16="http://schemas.microsoft.com/office/drawing/2014/main" id="{62ECF131-BE5D-A364-B08D-85CBE3EDA6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18" name="Group 989">
                <a:extLst>
                  <a:ext uri="{FF2B5EF4-FFF2-40B4-BE49-F238E27FC236}">
                    <a16:creationId xmlns:a16="http://schemas.microsoft.com/office/drawing/2014/main" id="{595D3C72-5898-C9EC-CDA6-47B09CDBFC2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2143" name="AutoShape 990">
                  <a:extLst>
                    <a:ext uri="{FF2B5EF4-FFF2-40B4-BE49-F238E27FC236}">
                      <a16:creationId xmlns:a16="http://schemas.microsoft.com/office/drawing/2014/main" id="{50ADCFDD-A907-FB0A-BB46-CA5BDDED95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44" name="AutoShape 991">
                  <a:extLst>
                    <a:ext uri="{FF2B5EF4-FFF2-40B4-BE49-F238E27FC236}">
                      <a16:creationId xmlns:a16="http://schemas.microsoft.com/office/drawing/2014/main" id="{73926E1C-8EC6-8017-A964-2650E24F43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19" name="Rectangle 992">
                <a:extLst>
                  <a:ext uri="{FF2B5EF4-FFF2-40B4-BE49-F238E27FC236}">
                    <a16:creationId xmlns:a16="http://schemas.microsoft.com/office/drawing/2014/main" id="{F9317FA5-AFEE-9D5F-284D-440AE22883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20" name="Group 993">
                <a:extLst>
                  <a:ext uri="{FF2B5EF4-FFF2-40B4-BE49-F238E27FC236}">
                    <a16:creationId xmlns:a16="http://schemas.microsoft.com/office/drawing/2014/main" id="{457A5B23-9281-15E8-C219-4E357EFD85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2141" name="AutoShape 994">
                  <a:extLst>
                    <a:ext uri="{FF2B5EF4-FFF2-40B4-BE49-F238E27FC236}">
                      <a16:creationId xmlns:a16="http://schemas.microsoft.com/office/drawing/2014/main" id="{0575E620-132D-D154-E9EF-E27E8058DF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42" name="AutoShape 995">
                  <a:extLst>
                    <a:ext uri="{FF2B5EF4-FFF2-40B4-BE49-F238E27FC236}">
                      <a16:creationId xmlns:a16="http://schemas.microsoft.com/office/drawing/2014/main" id="{23ADC170-8A03-2111-4A6D-A46967DC33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1" name="Rectangle 996">
                <a:extLst>
                  <a:ext uri="{FF2B5EF4-FFF2-40B4-BE49-F238E27FC236}">
                    <a16:creationId xmlns:a16="http://schemas.microsoft.com/office/drawing/2014/main" id="{E0C73B1B-3D6F-44D9-9587-EE4A9B8EEB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22" name="Rectangle 997">
                <a:extLst>
                  <a:ext uri="{FF2B5EF4-FFF2-40B4-BE49-F238E27FC236}">
                    <a16:creationId xmlns:a16="http://schemas.microsoft.com/office/drawing/2014/main" id="{98BB7393-073D-E304-8DDF-F0F448A84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2123" name="Group 998">
                <a:extLst>
                  <a:ext uri="{FF2B5EF4-FFF2-40B4-BE49-F238E27FC236}">
                    <a16:creationId xmlns:a16="http://schemas.microsoft.com/office/drawing/2014/main" id="{B483B12D-E406-D33B-2E19-1291A619D1C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2139" name="AutoShape 999">
                  <a:extLst>
                    <a:ext uri="{FF2B5EF4-FFF2-40B4-BE49-F238E27FC236}">
                      <a16:creationId xmlns:a16="http://schemas.microsoft.com/office/drawing/2014/main" id="{3B93AE4C-2CF7-C38E-49EA-ED19626A62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40" name="AutoShape 1000">
                  <a:extLst>
                    <a:ext uri="{FF2B5EF4-FFF2-40B4-BE49-F238E27FC236}">
                      <a16:creationId xmlns:a16="http://schemas.microsoft.com/office/drawing/2014/main" id="{897E19EF-ADDF-FAD1-1A8A-FC73F799D0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4" name="Freeform 1001">
                <a:extLst>
                  <a:ext uri="{FF2B5EF4-FFF2-40B4-BE49-F238E27FC236}">
                    <a16:creationId xmlns:a16="http://schemas.microsoft.com/office/drawing/2014/main" id="{884CEFE4-27A4-0962-B5CA-A3D66CFFE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125" name="Group 1002">
                <a:extLst>
                  <a:ext uri="{FF2B5EF4-FFF2-40B4-BE49-F238E27FC236}">
                    <a16:creationId xmlns:a16="http://schemas.microsoft.com/office/drawing/2014/main" id="{2FF01212-D580-9179-8BBC-A3BBD826C01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2137" name="AutoShape 1003">
                  <a:extLst>
                    <a:ext uri="{FF2B5EF4-FFF2-40B4-BE49-F238E27FC236}">
                      <a16:creationId xmlns:a16="http://schemas.microsoft.com/office/drawing/2014/main" id="{167A5A61-FF2E-DA23-B91F-052AB5C046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138" name="AutoShape 1004">
                  <a:extLst>
                    <a:ext uri="{FF2B5EF4-FFF2-40B4-BE49-F238E27FC236}">
                      <a16:creationId xmlns:a16="http://schemas.microsoft.com/office/drawing/2014/main" id="{D1DC5654-EA20-9A40-0C29-C87735E193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-128"/>
                    </a:defRPr>
                  </a:lvl9pPr>
                </a:lstStyle>
                <a:p>
                  <a:endParaRPr lang="en-US" altLang="en-US"/>
                </a:p>
              </p:txBody>
            </p:sp>
          </p:grpSp>
          <p:sp>
            <p:nvSpPr>
              <p:cNvPr id="2126" name="Rectangle 1005">
                <a:extLst>
                  <a:ext uri="{FF2B5EF4-FFF2-40B4-BE49-F238E27FC236}">
                    <a16:creationId xmlns:a16="http://schemas.microsoft.com/office/drawing/2014/main" id="{3C22ECE6-2C37-DF8E-EBF3-11BE6B2CF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27" name="Freeform 1006">
                <a:extLst>
                  <a:ext uri="{FF2B5EF4-FFF2-40B4-BE49-F238E27FC236}">
                    <a16:creationId xmlns:a16="http://schemas.microsoft.com/office/drawing/2014/main" id="{906D92E7-79A1-3C23-0E50-AFED5A962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8" name="Freeform 1007">
                <a:extLst>
                  <a:ext uri="{FF2B5EF4-FFF2-40B4-BE49-F238E27FC236}">
                    <a16:creationId xmlns:a16="http://schemas.microsoft.com/office/drawing/2014/main" id="{253EEDD5-A38A-73C5-E210-64D1CEC018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9" name="Oval 1008">
                <a:extLst>
                  <a:ext uri="{FF2B5EF4-FFF2-40B4-BE49-F238E27FC236}">
                    <a16:creationId xmlns:a16="http://schemas.microsoft.com/office/drawing/2014/main" id="{BD0D6B99-BCFA-1B4C-9202-342F1C842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0" name="Freeform 1009">
                <a:extLst>
                  <a:ext uri="{FF2B5EF4-FFF2-40B4-BE49-F238E27FC236}">
                    <a16:creationId xmlns:a16="http://schemas.microsoft.com/office/drawing/2014/main" id="{F756F0E3-C17A-4321-DF97-8549C2AE35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31" name="AutoShape 1010">
                <a:extLst>
                  <a:ext uri="{FF2B5EF4-FFF2-40B4-BE49-F238E27FC236}">
                    <a16:creationId xmlns:a16="http://schemas.microsoft.com/office/drawing/2014/main" id="{29030B48-4ADE-2791-1795-BF57401E2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2" name="AutoShape 1011">
                <a:extLst>
                  <a:ext uri="{FF2B5EF4-FFF2-40B4-BE49-F238E27FC236}">
                    <a16:creationId xmlns:a16="http://schemas.microsoft.com/office/drawing/2014/main" id="{A415610E-2219-8DF0-DDE0-4BF3CE9DC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3" name="Oval 1012">
                <a:extLst>
                  <a:ext uri="{FF2B5EF4-FFF2-40B4-BE49-F238E27FC236}">
                    <a16:creationId xmlns:a16="http://schemas.microsoft.com/office/drawing/2014/main" id="{4EA548ED-5C3F-5094-DEC7-6157826BE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4" name="Oval 1013">
                <a:extLst>
                  <a:ext uri="{FF2B5EF4-FFF2-40B4-BE49-F238E27FC236}">
                    <a16:creationId xmlns:a16="http://schemas.microsoft.com/office/drawing/2014/main" id="{8B9CAE93-8476-9D81-8CD4-AD16B60D2E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 eaLnBrk="1" hangingPunct="1"/>
                <a:endParaRPr lang="en-US" altLang="en-US" sz="1800">
                  <a:solidFill>
                    <a:srgbClr val="FF0000"/>
                  </a:solidFill>
                </a:endParaRPr>
              </a:p>
            </p:txBody>
          </p:sp>
          <p:sp>
            <p:nvSpPr>
              <p:cNvPr id="2135" name="Oval 1014">
                <a:extLst>
                  <a:ext uri="{FF2B5EF4-FFF2-40B4-BE49-F238E27FC236}">
                    <a16:creationId xmlns:a16="http://schemas.microsoft.com/office/drawing/2014/main" id="{3D640727-D559-71A3-4A64-C2F24BDEA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136" name="Rectangle 1015">
                <a:extLst>
                  <a:ext uri="{FF2B5EF4-FFF2-40B4-BE49-F238E27FC236}">
                    <a16:creationId xmlns:a16="http://schemas.microsoft.com/office/drawing/2014/main" id="{6543AA18-2C23-80D2-B4CA-79E33E6226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243" name="Freeform 427">
              <a:extLst>
                <a:ext uri="{FF2B5EF4-FFF2-40B4-BE49-F238E27FC236}">
                  <a16:creationId xmlns:a16="http://schemas.microsoft.com/office/drawing/2014/main" id="{409DC9A1-F010-88AF-FDAD-976429871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3166" y="3102535"/>
              <a:ext cx="2211973" cy="1248786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1pPr>
              <a:lvl2pPr marL="742950" indent="-28575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2pPr>
              <a:lvl3pPr marL="1143000" indent="-22860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3pPr>
              <a:lvl4pPr marL="1600200" indent="-22860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4pPr>
              <a:lvl5pPr marL="2057400" indent="-22860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Calibri" charset="0"/>
                  <a:ea typeface="ＭＳ Ｐゴシック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sz="3600" b="1" dirty="0">
                <a:latin typeface="Arial" charset="0"/>
              </a:endParaRPr>
            </a:p>
          </p:txBody>
        </p:sp>
        <p:sp>
          <p:nvSpPr>
            <p:cNvPr id="2048" name="Line 424">
              <a:extLst>
                <a:ext uri="{FF2B5EF4-FFF2-40B4-BE49-F238E27FC236}">
                  <a16:creationId xmlns:a16="http://schemas.microsoft.com/office/drawing/2014/main" id="{EBD9CDBF-56F3-4091-D891-7C62FB7460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21203" y="3460824"/>
              <a:ext cx="499517" cy="198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49" name="Group 730">
              <a:extLst>
                <a:ext uri="{FF2B5EF4-FFF2-40B4-BE49-F238E27FC236}">
                  <a16:creationId xmlns:a16="http://schemas.microsoft.com/office/drawing/2014/main" id="{22039272-F2E0-1A21-CA51-FB6CC857E8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1065" y="3252286"/>
              <a:ext cx="619125" cy="242888"/>
              <a:chOff x="4650" y="1129"/>
              <a:chExt cx="246" cy="95"/>
            </a:xfrm>
          </p:grpSpPr>
          <p:sp>
            <p:nvSpPr>
              <p:cNvPr id="2106" name="Oval 407">
                <a:extLst>
                  <a:ext uri="{FF2B5EF4-FFF2-40B4-BE49-F238E27FC236}">
                    <a16:creationId xmlns:a16="http://schemas.microsoft.com/office/drawing/2014/main" id="{C1A13DEE-E9C6-9B83-CD77-8D883158B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07" name="Rectangle 410">
                <a:extLst>
                  <a:ext uri="{FF2B5EF4-FFF2-40B4-BE49-F238E27FC236}">
                    <a16:creationId xmlns:a16="http://schemas.microsoft.com/office/drawing/2014/main" id="{D9FF85BB-B4C5-1201-2C6E-4A88DF21E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08" name="Oval 411">
                <a:extLst>
                  <a:ext uri="{FF2B5EF4-FFF2-40B4-BE49-F238E27FC236}">
                    <a16:creationId xmlns:a16="http://schemas.microsoft.com/office/drawing/2014/main" id="{41A487A2-B799-ADCA-486A-7035D008AA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109" name="Group 734">
                <a:extLst>
                  <a:ext uri="{FF2B5EF4-FFF2-40B4-BE49-F238E27FC236}">
                    <a16:creationId xmlns:a16="http://schemas.microsoft.com/office/drawing/2014/main" id="{9CC44F86-C241-33A9-9357-F5382A94FB1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382" name="Freeform 735">
                  <a:extLst>
                    <a:ext uri="{FF2B5EF4-FFF2-40B4-BE49-F238E27FC236}">
                      <a16:creationId xmlns:a16="http://schemas.microsoft.com/office/drawing/2014/main" id="{5859C130-AFE0-4375-3447-A1F4F669CA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2" name="Freeform 736">
                  <a:extLst>
                    <a:ext uri="{FF2B5EF4-FFF2-40B4-BE49-F238E27FC236}">
                      <a16:creationId xmlns:a16="http://schemas.microsoft.com/office/drawing/2014/main" id="{37278AF3-196C-6FAB-1FFB-DD6D612A8E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10" name="Line 737">
                <a:extLst>
                  <a:ext uri="{FF2B5EF4-FFF2-40B4-BE49-F238E27FC236}">
                    <a16:creationId xmlns:a16="http://schemas.microsoft.com/office/drawing/2014/main" id="{61274627-7A58-E320-2F3F-D347AC0263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1" name="Line 738">
                <a:extLst>
                  <a:ext uri="{FF2B5EF4-FFF2-40B4-BE49-F238E27FC236}">
                    <a16:creationId xmlns:a16="http://schemas.microsoft.com/office/drawing/2014/main" id="{437BF674-AA24-19D1-2625-CA0B2FB55D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1" name="Group 739">
              <a:extLst>
                <a:ext uri="{FF2B5EF4-FFF2-40B4-BE49-F238E27FC236}">
                  <a16:creationId xmlns:a16="http://schemas.microsoft.com/office/drawing/2014/main" id="{6D93D9FB-9C3F-AA8F-0872-E9A0AB166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0521" y="3608406"/>
              <a:ext cx="619125" cy="242888"/>
              <a:chOff x="4650" y="1129"/>
              <a:chExt cx="246" cy="95"/>
            </a:xfrm>
          </p:grpSpPr>
          <p:sp>
            <p:nvSpPr>
              <p:cNvPr id="2098" name="Oval 407">
                <a:extLst>
                  <a:ext uri="{FF2B5EF4-FFF2-40B4-BE49-F238E27FC236}">
                    <a16:creationId xmlns:a16="http://schemas.microsoft.com/office/drawing/2014/main" id="{96D9BBE7-289E-9EFC-5858-7BB48690C1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99" name="Rectangle 410">
                <a:extLst>
                  <a:ext uri="{FF2B5EF4-FFF2-40B4-BE49-F238E27FC236}">
                    <a16:creationId xmlns:a16="http://schemas.microsoft.com/office/drawing/2014/main" id="{D617DAD7-8301-CA77-BA60-31CE5F8C17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100" name="Oval 411">
                <a:extLst>
                  <a:ext uri="{FF2B5EF4-FFF2-40B4-BE49-F238E27FC236}">
                    <a16:creationId xmlns:a16="http://schemas.microsoft.com/office/drawing/2014/main" id="{0D7E4765-4CD6-4F67-EC1E-3E8367F63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101" name="Group 743">
                <a:extLst>
                  <a:ext uri="{FF2B5EF4-FFF2-40B4-BE49-F238E27FC236}">
                    <a16:creationId xmlns:a16="http://schemas.microsoft.com/office/drawing/2014/main" id="{62968D6F-DC83-31F4-3A65-68FB171FF0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104" name="Freeform 744">
                  <a:extLst>
                    <a:ext uri="{FF2B5EF4-FFF2-40B4-BE49-F238E27FC236}">
                      <a16:creationId xmlns:a16="http://schemas.microsoft.com/office/drawing/2014/main" id="{A9798B32-D4E0-18B0-9C14-5350CDB5A53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5" name="Freeform 745">
                  <a:extLst>
                    <a:ext uri="{FF2B5EF4-FFF2-40B4-BE49-F238E27FC236}">
                      <a16:creationId xmlns:a16="http://schemas.microsoft.com/office/drawing/2014/main" id="{C8F7E64B-2057-85A8-2160-B36F3C76A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02" name="Line 746">
                <a:extLst>
                  <a:ext uri="{FF2B5EF4-FFF2-40B4-BE49-F238E27FC236}">
                    <a16:creationId xmlns:a16="http://schemas.microsoft.com/office/drawing/2014/main" id="{107B0254-38B4-8FBA-2E01-AF06B48E6F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3" name="Line 747">
                <a:extLst>
                  <a:ext uri="{FF2B5EF4-FFF2-40B4-BE49-F238E27FC236}">
                    <a16:creationId xmlns:a16="http://schemas.microsoft.com/office/drawing/2014/main" id="{8E2B815C-3E53-51A4-9D60-F0564C02C3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52" name="Group 779">
              <a:extLst>
                <a:ext uri="{FF2B5EF4-FFF2-40B4-BE49-F238E27FC236}">
                  <a16:creationId xmlns:a16="http://schemas.microsoft.com/office/drawing/2014/main" id="{650E4CAA-37E4-4851-4155-417E76135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64571" y="3271286"/>
              <a:ext cx="563562" cy="420688"/>
              <a:chOff x="2967" y="478"/>
              <a:chExt cx="788" cy="625"/>
            </a:xfrm>
          </p:grpSpPr>
          <p:pic>
            <p:nvPicPr>
              <p:cNvPr id="2096" name="Picture 780" descr="access_point_stylized_small">
                <a:extLst>
                  <a:ext uri="{FF2B5EF4-FFF2-40B4-BE49-F238E27FC236}">
                    <a16:creationId xmlns:a16="http://schemas.microsoft.com/office/drawing/2014/main" id="{CC4A5935-ACE4-7A61-2C51-14FC84B1EF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7" name="Picture 781" descr="antenna_radiation_stylized">
                <a:extLst>
                  <a:ext uri="{FF2B5EF4-FFF2-40B4-BE49-F238E27FC236}">
                    <a16:creationId xmlns:a16="http://schemas.microsoft.com/office/drawing/2014/main" id="{1782F745-2948-05AB-9656-39EF193CBC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053" name="Group 779">
              <a:extLst>
                <a:ext uri="{FF2B5EF4-FFF2-40B4-BE49-F238E27FC236}">
                  <a16:creationId xmlns:a16="http://schemas.microsoft.com/office/drawing/2014/main" id="{B3DF0CA7-D379-59A4-869A-41B92FF5E3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55707" y="3669460"/>
              <a:ext cx="563562" cy="420688"/>
              <a:chOff x="2967" y="478"/>
              <a:chExt cx="788" cy="625"/>
            </a:xfrm>
          </p:grpSpPr>
          <p:pic>
            <p:nvPicPr>
              <p:cNvPr id="2094" name="Picture 780" descr="access_point_stylized_small">
                <a:extLst>
                  <a:ext uri="{FF2B5EF4-FFF2-40B4-BE49-F238E27FC236}">
                    <a16:creationId xmlns:a16="http://schemas.microsoft.com/office/drawing/2014/main" id="{8976E4AD-58AC-E076-5C45-8778562993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5" name="Picture 781" descr="antenna_radiation_stylized">
                <a:extLst>
                  <a:ext uri="{FF2B5EF4-FFF2-40B4-BE49-F238E27FC236}">
                    <a16:creationId xmlns:a16="http://schemas.microsoft.com/office/drawing/2014/main" id="{1D36B0A4-7C49-3420-76FD-488E90BBAB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54" name="Line 424">
              <a:extLst>
                <a:ext uri="{FF2B5EF4-FFF2-40B4-BE49-F238E27FC236}">
                  <a16:creationId xmlns:a16="http://schemas.microsoft.com/office/drawing/2014/main" id="{504B1406-F863-43A3-BF3E-B7D53E43EB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8254" y="3351649"/>
              <a:ext cx="347778" cy="1585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55" name="Group 779">
              <a:extLst>
                <a:ext uri="{FF2B5EF4-FFF2-40B4-BE49-F238E27FC236}">
                  <a16:creationId xmlns:a16="http://schemas.microsoft.com/office/drawing/2014/main" id="{1F23408E-68A7-DFC2-2CCC-B788DDA077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52564" y="3926768"/>
              <a:ext cx="563562" cy="420688"/>
              <a:chOff x="2967" y="478"/>
              <a:chExt cx="788" cy="625"/>
            </a:xfrm>
          </p:grpSpPr>
          <p:pic>
            <p:nvPicPr>
              <p:cNvPr id="2092" name="Picture 780" descr="access_point_stylized_small">
                <a:extLst>
                  <a:ext uri="{FF2B5EF4-FFF2-40B4-BE49-F238E27FC236}">
                    <a16:creationId xmlns:a16="http://schemas.microsoft.com/office/drawing/2014/main" id="{6AC50E0C-E11A-08BE-2BD1-87CF60F08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12" y="559"/>
                <a:ext cx="576" cy="5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93" name="Picture 781" descr="antenna_radiation_stylized">
                <a:extLst>
                  <a:ext uri="{FF2B5EF4-FFF2-40B4-BE49-F238E27FC236}">
                    <a16:creationId xmlns:a16="http://schemas.microsoft.com/office/drawing/2014/main" id="{78BB01E7-E5DE-9B1F-D509-C546E6C13A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7" y="478"/>
                <a:ext cx="78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056" name="Line 424">
              <a:extLst>
                <a:ext uri="{FF2B5EF4-FFF2-40B4-BE49-F238E27FC236}">
                  <a16:creationId xmlns:a16="http://schemas.microsoft.com/office/drawing/2014/main" id="{6D8242B3-CB99-B824-F083-4B1046CCBA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92801" y="3447924"/>
              <a:ext cx="205257" cy="16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7" name="Line 424">
              <a:extLst>
                <a:ext uri="{FF2B5EF4-FFF2-40B4-BE49-F238E27FC236}">
                  <a16:creationId xmlns:a16="http://schemas.microsoft.com/office/drawing/2014/main" id="{446CC7B3-C90F-300A-D071-907190581D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6919" y="3504090"/>
              <a:ext cx="395450" cy="185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8" name="Line 424">
              <a:extLst>
                <a:ext uri="{FF2B5EF4-FFF2-40B4-BE49-F238E27FC236}">
                  <a16:creationId xmlns:a16="http://schemas.microsoft.com/office/drawing/2014/main" id="{23032C88-0A25-C22E-8F9A-C13C5403D7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1617" y="3502843"/>
              <a:ext cx="100919" cy="2596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9" name="Line 424">
              <a:extLst>
                <a:ext uri="{FF2B5EF4-FFF2-40B4-BE49-F238E27FC236}">
                  <a16:creationId xmlns:a16="http://schemas.microsoft.com/office/drawing/2014/main" id="{0E4D83B8-71B2-64D0-B907-96BCD084FD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4892" y="3491589"/>
              <a:ext cx="71057" cy="430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0" name="Freeform 415">
              <a:extLst>
                <a:ext uri="{FF2B5EF4-FFF2-40B4-BE49-F238E27FC236}">
                  <a16:creationId xmlns:a16="http://schemas.microsoft.com/office/drawing/2014/main" id="{9F3386DF-876C-F373-6852-6A28C583A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5108" y="2282783"/>
              <a:ext cx="1314450" cy="674688"/>
            </a:xfrm>
            <a:custGeom>
              <a:avLst/>
              <a:gdLst>
                <a:gd name="T0" fmla="*/ 2147483647 w 828"/>
                <a:gd name="T1" fmla="*/ 2147483647 h 425"/>
                <a:gd name="T2" fmla="*/ 2147483647 w 828"/>
                <a:gd name="T3" fmla="*/ 2147483647 h 425"/>
                <a:gd name="T4" fmla="*/ 2147483647 w 828"/>
                <a:gd name="T5" fmla="*/ 2147483647 h 425"/>
                <a:gd name="T6" fmla="*/ 2147483647 w 828"/>
                <a:gd name="T7" fmla="*/ 2147483647 h 425"/>
                <a:gd name="T8" fmla="*/ 2147483647 w 828"/>
                <a:gd name="T9" fmla="*/ 2147483647 h 425"/>
                <a:gd name="T10" fmla="*/ 2147483647 w 828"/>
                <a:gd name="T11" fmla="*/ 2147483647 h 425"/>
                <a:gd name="T12" fmla="*/ 2147483647 w 828"/>
                <a:gd name="T13" fmla="*/ 2147483647 h 425"/>
                <a:gd name="T14" fmla="*/ 2147483647 w 828"/>
                <a:gd name="T15" fmla="*/ 2147483647 h 425"/>
                <a:gd name="T16" fmla="*/ 2147483647 w 828"/>
                <a:gd name="T17" fmla="*/ 2147483647 h 425"/>
                <a:gd name="T18" fmla="*/ 2147483647 w 828"/>
                <a:gd name="T19" fmla="*/ 2147483647 h 425"/>
                <a:gd name="T20" fmla="*/ 2147483647 w 828"/>
                <a:gd name="T21" fmla="*/ 2147483647 h 425"/>
                <a:gd name="T22" fmla="*/ 2147483647 w 828"/>
                <a:gd name="T23" fmla="*/ 2147483647 h 4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828"/>
                <a:gd name="T37" fmla="*/ 0 h 425"/>
                <a:gd name="T38" fmla="*/ 828 w 828"/>
                <a:gd name="T39" fmla="*/ 425 h 425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828" h="425">
                  <a:moveTo>
                    <a:pt x="382" y="30"/>
                  </a:moveTo>
                  <a:cubicBezTo>
                    <a:pt x="350" y="29"/>
                    <a:pt x="413" y="30"/>
                    <a:pt x="370" y="30"/>
                  </a:cubicBezTo>
                  <a:cubicBezTo>
                    <a:pt x="327" y="30"/>
                    <a:pt x="187" y="16"/>
                    <a:pt x="126" y="32"/>
                  </a:cubicBezTo>
                  <a:cubicBezTo>
                    <a:pt x="65" y="48"/>
                    <a:pt x="12" y="86"/>
                    <a:pt x="6" y="126"/>
                  </a:cubicBezTo>
                  <a:cubicBezTo>
                    <a:pt x="0" y="166"/>
                    <a:pt x="44" y="231"/>
                    <a:pt x="92" y="274"/>
                  </a:cubicBezTo>
                  <a:cubicBezTo>
                    <a:pt x="140" y="317"/>
                    <a:pt x="217" y="360"/>
                    <a:pt x="292" y="384"/>
                  </a:cubicBezTo>
                  <a:cubicBezTo>
                    <a:pt x="367" y="408"/>
                    <a:pt x="472" y="425"/>
                    <a:pt x="540" y="416"/>
                  </a:cubicBezTo>
                  <a:cubicBezTo>
                    <a:pt x="608" y="407"/>
                    <a:pt x="659" y="371"/>
                    <a:pt x="698" y="330"/>
                  </a:cubicBezTo>
                  <a:cubicBezTo>
                    <a:pt x="737" y="289"/>
                    <a:pt x="760" y="221"/>
                    <a:pt x="776" y="170"/>
                  </a:cubicBezTo>
                  <a:cubicBezTo>
                    <a:pt x="792" y="119"/>
                    <a:pt x="828" y="44"/>
                    <a:pt x="792" y="22"/>
                  </a:cubicBezTo>
                  <a:cubicBezTo>
                    <a:pt x="756" y="0"/>
                    <a:pt x="630" y="37"/>
                    <a:pt x="560" y="38"/>
                  </a:cubicBezTo>
                  <a:cubicBezTo>
                    <a:pt x="490" y="39"/>
                    <a:pt x="414" y="31"/>
                    <a:pt x="382" y="30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Line 421">
              <a:extLst>
                <a:ext uri="{FF2B5EF4-FFF2-40B4-BE49-F238E27FC236}">
                  <a16:creationId xmlns:a16="http://schemas.microsoft.com/office/drawing/2014/main" id="{0D046583-F201-6814-DF1A-DFE5604241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7221" y="2568533"/>
              <a:ext cx="163512" cy="1206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Line 422">
              <a:extLst>
                <a:ext uri="{FF2B5EF4-FFF2-40B4-BE49-F238E27FC236}">
                  <a16:creationId xmlns:a16="http://schemas.microsoft.com/office/drawing/2014/main" id="{8AB7BBF0-B681-6DD1-6DCC-B10EF6A18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04058" y="2489158"/>
              <a:ext cx="27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Line 423">
              <a:extLst>
                <a:ext uri="{FF2B5EF4-FFF2-40B4-BE49-F238E27FC236}">
                  <a16:creationId xmlns:a16="http://schemas.microsoft.com/office/drawing/2014/main" id="{7CB6CBF6-7372-008B-D137-652EFCC0F7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40596" y="2574883"/>
              <a:ext cx="134937" cy="1047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4" name="Group 694">
              <a:extLst>
                <a:ext uri="{FF2B5EF4-FFF2-40B4-BE49-F238E27FC236}">
                  <a16:creationId xmlns:a16="http://schemas.microsoft.com/office/drawing/2014/main" id="{6307F497-3C00-BF3D-803C-213456F795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11983" y="2666958"/>
              <a:ext cx="485775" cy="203200"/>
              <a:chOff x="4650" y="1129"/>
              <a:chExt cx="246" cy="95"/>
            </a:xfrm>
          </p:grpSpPr>
          <p:sp>
            <p:nvSpPr>
              <p:cNvPr id="2084" name="Oval 407">
                <a:extLst>
                  <a:ext uri="{FF2B5EF4-FFF2-40B4-BE49-F238E27FC236}">
                    <a16:creationId xmlns:a16="http://schemas.microsoft.com/office/drawing/2014/main" id="{EAB9F8EC-BDD2-F4CA-57C1-D8168F4067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85" name="Rectangle 410">
                <a:extLst>
                  <a:ext uri="{FF2B5EF4-FFF2-40B4-BE49-F238E27FC236}">
                    <a16:creationId xmlns:a16="http://schemas.microsoft.com/office/drawing/2014/main" id="{DAC5612C-B925-4B30-C926-3762990D17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86" name="Oval 411">
                <a:extLst>
                  <a:ext uri="{FF2B5EF4-FFF2-40B4-BE49-F238E27FC236}">
                    <a16:creationId xmlns:a16="http://schemas.microsoft.com/office/drawing/2014/main" id="{3036C950-0546-6FBF-472C-A6DEA60C9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087" name="Group 698">
                <a:extLst>
                  <a:ext uri="{FF2B5EF4-FFF2-40B4-BE49-F238E27FC236}">
                    <a16:creationId xmlns:a16="http://schemas.microsoft.com/office/drawing/2014/main" id="{59015A15-5647-510E-80E6-88B6A21F2C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90" name="Freeform 699">
                  <a:extLst>
                    <a:ext uri="{FF2B5EF4-FFF2-40B4-BE49-F238E27FC236}">
                      <a16:creationId xmlns:a16="http://schemas.microsoft.com/office/drawing/2014/main" id="{1B071B31-00F4-5A7F-5955-932E7807E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1" name="Freeform 700">
                  <a:extLst>
                    <a:ext uri="{FF2B5EF4-FFF2-40B4-BE49-F238E27FC236}">
                      <a16:creationId xmlns:a16="http://schemas.microsoft.com/office/drawing/2014/main" id="{3A5EEC48-FB52-609D-EC1D-67B1165A93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8" name="Line 701">
                <a:extLst>
                  <a:ext uri="{FF2B5EF4-FFF2-40B4-BE49-F238E27FC236}">
                    <a16:creationId xmlns:a16="http://schemas.microsoft.com/office/drawing/2014/main" id="{B0A483A0-BEA2-EC30-ADAE-044D80A2D4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9" name="Line 702">
                <a:extLst>
                  <a:ext uri="{FF2B5EF4-FFF2-40B4-BE49-F238E27FC236}">
                    <a16:creationId xmlns:a16="http://schemas.microsoft.com/office/drawing/2014/main" id="{15D90BFB-7DBE-750C-1C0E-7010EEC241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5" name="Group 712">
              <a:extLst>
                <a:ext uri="{FF2B5EF4-FFF2-40B4-BE49-F238E27FC236}">
                  <a16:creationId xmlns:a16="http://schemas.microsoft.com/office/drawing/2014/main" id="{166AADEB-AC13-18B6-BBD8-6612473DD6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2896" y="2385971"/>
              <a:ext cx="485775" cy="203200"/>
              <a:chOff x="4650" y="1129"/>
              <a:chExt cx="246" cy="95"/>
            </a:xfrm>
          </p:grpSpPr>
          <p:sp>
            <p:nvSpPr>
              <p:cNvPr id="2076" name="Oval 407">
                <a:extLst>
                  <a:ext uri="{FF2B5EF4-FFF2-40B4-BE49-F238E27FC236}">
                    <a16:creationId xmlns:a16="http://schemas.microsoft.com/office/drawing/2014/main" id="{499251A2-5306-01EA-CD63-7407D0CB75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77" name="Rectangle 410">
                <a:extLst>
                  <a:ext uri="{FF2B5EF4-FFF2-40B4-BE49-F238E27FC236}">
                    <a16:creationId xmlns:a16="http://schemas.microsoft.com/office/drawing/2014/main" id="{72A28881-FF2B-67E1-525F-038796A744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78" name="Oval 411">
                <a:extLst>
                  <a:ext uri="{FF2B5EF4-FFF2-40B4-BE49-F238E27FC236}">
                    <a16:creationId xmlns:a16="http://schemas.microsoft.com/office/drawing/2014/main" id="{7125702E-B609-CB6B-2446-1E8E892D1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079" name="Group 716">
                <a:extLst>
                  <a:ext uri="{FF2B5EF4-FFF2-40B4-BE49-F238E27FC236}">
                    <a16:creationId xmlns:a16="http://schemas.microsoft.com/office/drawing/2014/main" id="{95EB63C4-DEAF-B5F1-AB12-E009592BF9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82" name="Freeform 717">
                  <a:extLst>
                    <a:ext uri="{FF2B5EF4-FFF2-40B4-BE49-F238E27FC236}">
                      <a16:creationId xmlns:a16="http://schemas.microsoft.com/office/drawing/2014/main" id="{0EA14623-4CF7-1FB8-7A67-4F5317C440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3" name="Freeform 718">
                  <a:extLst>
                    <a:ext uri="{FF2B5EF4-FFF2-40B4-BE49-F238E27FC236}">
                      <a16:creationId xmlns:a16="http://schemas.microsoft.com/office/drawing/2014/main" id="{8F5848ED-FA6E-396A-D192-6B8E677122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80" name="Line 719">
                <a:extLst>
                  <a:ext uri="{FF2B5EF4-FFF2-40B4-BE49-F238E27FC236}">
                    <a16:creationId xmlns:a16="http://schemas.microsoft.com/office/drawing/2014/main" id="{3F2B0BCD-EC91-0F2D-316D-740F4B320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1" name="Line 720">
                <a:extLst>
                  <a:ext uri="{FF2B5EF4-FFF2-40B4-BE49-F238E27FC236}">
                    <a16:creationId xmlns:a16="http://schemas.microsoft.com/office/drawing/2014/main" id="{F09E8307-A6E4-AD6F-5AFB-BE3F07D81B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066" name="Group 721">
              <a:extLst>
                <a:ext uri="{FF2B5EF4-FFF2-40B4-BE49-F238E27FC236}">
                  <a16:creationId xmlns:a16="http://schemas.microsoft.com/office/drawing/2014/main" id="{F19F7B36-5311-122A-124D-EF5718FD5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4883" y="2398671"/>
              <a:ext cx="485775" cy="203200"/>
              <a:chOff x="4650" y="1129"/>
              <a:chExt cx="246" cy="95"/>
            </a:xfrm>
          </p:grpSpPr>
          <p:sp>
            <p:nvSpPr>
              <p:cNvPr id="2068" name="Oval 407">
                <a:extLst>
                  <a:ext uri="{FF2B5EF4-FFF2-40B4-BE49-F238E27FC236}">
                    <a16:creationId xmlns:a16="http://schemas.microsoft.com/office/drawing/2014/main" id="{07C5DA65-8B1F-DFF6-A502-D08E5BF8D1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71"/>
                <a:ext cx="244" cy="53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69" name="Rectangle 410">
                <a:extLst>
                  <a:ext uri="{FF2B5EF4-FFF2-40B4-BE49-F238E27FC236}">
                    <a16:creationId xmlns:a16="http://schemas.microsoft.com/office/drawing/2014/main" id="{3BBA64A2-481C-456A-FCF4-4AC7807F4B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1" y="1165"/>
                <a:ext cx="245" cy="33"/>
              </a:xfrm>
              <a:prstGeom prst="rect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pPr algn="ctr"/>
                <a:endParaRPr lang="en-US" altLang="en-US">
                  <a:latin typeface="Times New Roman" charset="0"/>
                </a:endParaRPr>
              </a:p>
            </p:txBody>
          </p:sp>
          <p:sp>
            <p:nvSpPr>
              <p:cNvPr id="2070" name="Oval 411">
                <a:extLst>
                  <a:ext uri="{FF2B5EF4-FFF2-40B4-BE49-F238E27FC236}">
                    <a16:creationId xmlns:a16="http://schemas.microsoft.com/office/drawing/2014/main" id="{ED20D5DD-6CC4-95A8-BA09-FF0756F9C0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0" y="1129"/>
                <a:ext cx="244" cy="62"/>
              </a:xfrm>
              <a:prstGeom prst="ellipse">
                <a:avLst/>
              </a:prstGeom>
              <a:gradFill rotWithShape="1"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-128"/>
                  </a:defRPr>
                </a:lvl9pPr>
              </a:lstStyle>
              <a:p>
                <a:endParaRPr lang="en-US" altLang="en-US">
                  <a:latin typeface="Times New Roman" charset="0"/>
                </a:endParaRPr>
              </a:p>
            </p:txBody>
          </p:sp>
          <p:grpSp>
            <p:nvGrpSpPr>
              <p:cNvPr id="2071" name="Group 725">
                <a:extLst>
                  <a:ext uri="{FF2B5EF4-FFF2-40B4-BE49-F238E27FC236}">
                    <a16:creationId xmlns:a16="http://schemas.microsoft.com/office/drawing/2014/main" id="{FE3EB60F-0489-391F-3E30-C7C1B0A007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2074" name="Freeform 726">
                  <a:extLst>
                    <a:ext uri="{FF2B5EF4-FFF2-40B4-BE49-F238E27FC236}">
                      <a16:creationId xmlns:a16="http://schemas.microsoft.com/office/drawing/2014/main" id="{B4437657-3E87-35A8-66E5-095A307353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5" name="Freeform 727">
                  <a:extLst>
                    <a:ext uri="{FF2B5EF4-FFF2-40B4-BE49-F238E27FC236}">
                      <a16:creationId xmlns:a16="http://schemas.microsoft.com/office/drawing/2014/main" id="{82B426DF-11AC-B145-5129-398ECF0DB5F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2700" cmpd="sng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72" name="Line 728">
                <a:extLst>
                  <a:ext uri="{FF2B5EF4-FFF2-40B4-BE49-F238E27FC236}">
                    <a16:creationId xmlns:a16="http://schemas.microsoft.com/office/drawing/2014/main" id="{2FE8C1FB-9693-003A-CB0F-34F030DA36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1" y="1158"/>
                <a:ext cx="0" cy="4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3" name="Line 729">
                <a:extLst>
                  <a:ext uri="{FF2B5EF4-FFF2-40B4-BE49-F238E27FC236}">
                    <a16:creationId xmlns:a16="http://schemas.microsoft.com/office/drawing/2014/main" id="{7B161C8C-CD72-4F3A-4BCD-69DE55E8A3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4" y="1160"/>
                <a:ext cx="0" cy="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67" name="Text Box 663">
              <a:extLst>
                <a:ext uri="{FF2B5EF4-FFF2-40B4-BE49-F238E27FC236}">
                  <a16:creationId xmlns:a16="http://schemas.microsoft.com/office/drawing/2014/main" id="{5A78FA14-57C8-0F54-C7D9-42259A6FB5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45820" y="2406275"/>
              <a:ext cx="768159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SzPct val="100000"/>
                <a:buFont typeface="Wingdings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0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…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894635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63A22DC7-658C-F646-9CD8-7A363C4C1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 is CS422 About?</a:t>
            </a: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C608A9B3-A910-5C4E-A3B2-D269FEAE9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From users to </a:t>
            </a:r>
            <a:r>
              <a:rPr lang="en-US" altLang="en-US" sz="2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Developers</a:t>
            </a:r>
            <a:r>
              <a:rPr lang="en-US" altLang="en-US" sz="28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 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Learn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HOW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Internet was built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Hardware and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software (network protocols)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Understand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WHY</a:t>
            </a:r>
            <a:r>
              <a:rPr lang="en-US" altLang="en-US" b="1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</a:rPr>
              <a:t>(this way, not that way) 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To innovate next-generation Internet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A focus on </a:t>
            </a:r>
            <a:r>
              <a:rPr lang="en-US" altLang="en-US" sz="2800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TCP/IP protocol suite </a:t>
            </a:r>
            <a:r>
              <a:rPr lang="en-US" altLang="en-US" sz="2800" dirty="0">
                <a:ea typeface="ＭＳ Ｐゴシック" panose="020B0600070205080204" pitchFamily="34" charset="-128"/>
              </a:rPr>
              <a:t>in today’s Internet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Understand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basic concepts and principles </a:t>
            </a: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of computer networks: design and practice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</a:rPr>
              <a:t>Develop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network programming skills</a:t>
            </a: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DD3FE276-31D8-FF47-A7B2-7B962153F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AA14C6-4BF6-0C43-9BBE-E477A36C1F88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6308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9E10-56EA-485D-547E-F0BC56162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Homepage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0697-AA82-E908-6E97-0124F6A9C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>
                <a:solidFill>
                  <a:srgbClr val="000000"/>
                </a:solidFill>
                <a:ea typeface="ＭＳ Ｐゴシック" panose="020B0600070205080204" pitchFamily="34" charset="-128"/>
                <a:hlinkClick r:id="rId2"/>
              </a:rPr>
              <a:t>https://shengqingxia.github.io/cs422.github.io/</a:t>
            </a: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dirty="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5B327-DD2F-BDE6-7A37-10BCE6E4F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CDCA94-61A0-9A42-88E0-93C3B469A435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162476080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>
            <a:extLst>
              <a:ext uri="{FF2B5EF4-FFF2-40B4-BE49-F238E27FC236}">
                <a16:creationId xmlns:a16="http://schemas.microsoft.com/office/drawing/2014/main" id="{878EABD9-61E6-4B45-AD18-0BC8A338A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Textbook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15B35C-BBFD-7342-9726-8FC8E606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968875" cy="4800600"/>
          </a:xfrm>
        </p:spPr>
        <p:txBody>
          <a:bodyPr/>
          <a:lstStyle/>
          <a:p>
            <a:r>
              <a:rPr lang="en-US" dirty="0"/>
              <a:t>J. Kurose &amp; Keith Ross, “Computer Networking: A Top Down Approach,” </a:t>
            </a:r>
            <a:r>
              <a:rPr lang="en-US" dirty="0">
                <a:solidFill>
                  <a:srgbClr val="FF0000"/>
                </a:solidFill>
              </a:rPr>
              <a:t>8th edition</a:t>
            </a:r>
            <a:r>
              <a:rPr lang="en-US" dirty="0"/>
              <a:t>, Addison Wesley</a:t>
            </a:r>
          </a:p>
          <a:p>
            <a:pPr marL="457200" lvl="1" indent="0">
              <a:buNone/>
            </a:pPr>
            <a:r>
              <a:rPr lang="en-US" dirty="0"/>
              <a:t> </a:t>
            </a:r>
          </a:p>
          <a:p>
            <a:r>
              <a:rPr lang="en-US" dirty="0"/>
              <a:t>Online lecture notes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5A99D99D-4AB4-244E-A0C6-1AEE146715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260886-FF8B-E841-A64F-5243F249AB45}" type="slidenum">
              <a:rPr lang="en-US" altLang="en-US" sz="1200">
                <a:solidFill>
                  <a:srgbClr val="898989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200">
              <a:solidFill>
                <a:srgbClr val="898989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CFD7EF41-91F6-73E6-0F0C-185FC4DBA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19" y="1408723"/>
            <a:ext cx="3216281" cy="4040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3202822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5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28845</TotalTime>
  <Words>1244</Words>
  <Application>Microsoft Macintosh PowerPoint</Application>
  <PresentationFormat>On-screen Show (4:3)</PresentationFormat>
  <Paragraphs>231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ＭＳ Ｐゴシック</vt:lpstr>
      <vt:lpstr>Arial</vt:lpstr>
      <vt:lpstr>Calibri</vt:lpstr>
      <vt:lpstr>Gill Sans MT</vt:lpstr>
      <vt:lpstr>Times New Roman</vt:lpstr>
      <vt:lpstr>Wingdings</vt:lpstr>
      <vt:lpstr>Custom Design</vt:lpstr>
      <vt:lpstr>CS422:  Computer Networks</vt:lpstr>
      <vt:lpstr>Today’s Agenda</vt:lpstr>
      <vt:lpstr>What is CS422 About? </vt:lpstr>
      <vt:lpstr>You are NOT NEW to Internet</vt:lpstr>
      <vt:lpstr>What is CS422 about? </vt:lpstr>
      <vt:lpstr>What is CS422 about? </vt:lpstr>
      <vt:lpstr>What is CS422 About?</vt:lpstr>
      <vt:lpstr>Course Homepage</vt:lpstr>
      <vt:lpstr>Textbook</vt:lpstr>
      <vt:lpstr>Topics (Tentative)</vt:lpstr>
      <vt:lpstr>Prerequisites</vt:lpstr>
      <vt:lpstr>Online tools for CS422</vt:lpstr>
      <vt:lpstr>Office Hours &amp; PSOs</vt:lpstr>
      <vt:lpstr>Grading Policy</vt:lpstr>
      <vt:lpstr>Grading Policy (more)</vt:lpstr>
      <vt:lpstr>Other Course Policy</vt:lpstr>
      <vt:lpstr>Follows-up +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4th Edition: Chapter 1</dc:title>
  <dc:creator>Jim Kurose and Keith Ross</dc:creator>
  <cp:lastModifiedBy>Shengqing Xia</cp:lastModifiedBy>
  <cp:revision>765</cp:revision>
  <cp:lastPrinted>2019-08-19T03:22:06Z</cp:lastPrinted>
  <dcterms:created xsi:type="dcterms:W3CDTF">1999-10-08T19:08:27Z</dcterms:created>
  <dcterms:modified xsi:type="dcterms:W3CDTF">2025-08-16T03:24:43Z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2024-01-09T14:20:48Z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5b6f8d73-6d64-4e01-8cec-e8f41d30700b</vt:lpwstr>
  </property>
  <property fmtid="{D5CDD505-2E9C-101B-9397-08002B2CF9AE}" pid="8" name="MSIP_Label_4044bd30-2ed7-4c9d-9d12-46200872a97b_ContentBits">
    <vt:lpwstr>0</vt:lpwstr>
  </property>
</Properties>
</file>