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63" r:id="rId2"/>
    <p:sldId id="298" r:id="rId3"/>
    <p:sldId id="464" r:id="rId4"/>
    <p:sldId id="471" r:id="rId5"/>
    <p:sldId id="472" r:id="rId6"/>
    <p:sldId id="473" r:id="rId7"/>
    <p:sldId id="4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91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8B736-7378-477D-9A42-1354C857BDD1}" type="doc">
      <dgm:prSet loTypeId="urn:microsoft.com/office/officeart/2005/8/layout/vList3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F296D8-8E33-47E6-BAFE-C3EA1666AAA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/>
            <a:t>数据分析</a:t>
          </a:r>
          <a:endParaRPr lang="zh-CN" dirty="0"/>
        </a:p>
      </dgm:t>
    </dgm:pt>
    <dgm:pt modelId="{180E3193-E3E4-4B38-B761-129E30E5C5B0}" type="parTrans" cxnId="{003722C1-D795-4478-841C-AB2F8BAD9867}">
      <dgm:prSet/>
      <dgm:spPr/>
      <dgm:t>
        <a:bodyPr/>
        <a:lstStyle/>
        <a:p>
          <a:endParaRPr lang="zh-CN" altLang="en-US"/>
        </a:p>
      </dgm:t>
    </dgm:pt>
    <dgm:pt modelId="{40665418-D2E0-4B22-8B17-E163D7332C7B}" type="sibTrans" cxnId="{003722C1-D795-4478-841C-AB2F8BAD9867}">
      <dgm:prSet/>
      <dgm:spPr/>
      <dgm:t>
        <a:bodyPr/>
        <a:lstStyle/>
        <a:p>
          <a:endParaRPr lang="zh-CN" altLang="en-US"/>
        </a:p>
      </dgm:t>
    </dgm:pt>
    <dgm:pt modelId="{3DF7A88F-4D8E-4AEE-8988-43A9182C2B1A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/>
            <a:t>评优投票</a:t>
          </a:r>
          <a:endParaRPr lang="zh-CN" dirty="0"/>
        </a:p>
      </dgm:t>
    </dgm:pt>
    <dgm:pt modelId="{3B545011-5645-4624-8F5E-9883739A679D}" type="parTrans" cxnId="{F35A020B-977B-428C-A545-58502C879856}">
      <dgm:prSet/>
      <dgm:spPr/>
      <dgm:t>
        <a:bodyPr/>
        <a:lstStyle/>
        <a:p>
          <a:endParaRPr lang="zh-CN" altLang="en-US"/>
        </a:p>
      </dgm:t>
    </dgm:pt>
    <dgm:pt modelId="{888C9381-F68D-44A8-A3EC-CDF1B50E114F}" type="sibTrans" cxnId="{F35A020B-977B-428C-A545-58502C879856}">
      <dgm:prSet/>
      <dgm:spPr/>
      <dgm:t>
        <a:bodyPr/>
        <a:lstStyle/>
        <a:p>
          <a:endParaRPr lang="zh-CN" altLang="en-US"/>
        </a:p>
      </dgm:t>
    </dgm:pt>
    <dgm:pt modelId="{C93CE59E-D702-492D-A811-BC21A33362FC}" type="pres">
      <dgm:prSet presAssocID="{38C8B736-7378-477D-9A42-1354C857BDD1}" presName="linearFlow" presStyleCnt="0">
        <dgm:presLayoutVars>
          <dgm:dir/>
          <dgm:resizeHandles val="exact"/>
        </dgm:presLayoutVars>
      </dgm:prSet>
      <dgm:spPr/>
    </dgm:pt>
    <dgm:pt modelId="{43078B0D-3F0F-4349-8F6A-313F04B81495}" type="pres">
      <dgm:prSet presAssocID="{3DF7A88F-4D8E-4AEE-8988-43A9182C2B1A}" presName="composite" presStyleCnt="0"/>
      <dgm:spPr/>
    </dgm:pt>
    <dgm:pt modelId="{A290306D-6A81-469A-9E72-6C0EF0025E2D}" type="pres">
      <dgm:prSet presAssocID="{3DF7A88F-4D8E-4AEE-8988-43A9182C2B1A}" presName="imgShp" presStyleLbl="fgImgPlace1" presStyleIdx="0" presStyleCnt="2"/>
      <dgm:spPr/>
    </dgm:pt>
    <dgm:pt modelId="{3C2A7B89-D847-4E18-B575-262F2318DD84}" type="pres">
      <dgm:prSet presAssocID="{3DF7A88F-4D8E-4AEE-8988-43A9182C2B1A}" presName="txShp" presStyleLbl="node1" presStyleIdx="0" presStyleCnt="2">
        <dgm:presLayoutVars>
          <dgm:bulletEnabled val="1"/>
        </dgm:presLayoutVars>
      </dgm:prSet>
      <dgm:spPr/>
    </dgm:pt>
    <dgm:pt modelId="{6F7E84B4-733F-4262-92A4-A21303B77825}" type="pres">
      <dgm:prSet presAssocID="{888C9381-F68D-44A8-A3EC-CDF1B50E114F}" presName="spacing" presStyleCnt="0"/>
      <dgm:spPr/>
    </dgm:pt>
    <dgm:pt modelId="{DD54A3CB-FE4D-4260-ACA9-A58472DA17C9}" type="pres">
      <dgm:prSet presAssocID="{CBF296D8-8E33-47E6-BAFE-C3EA1666AAA6}" presName="composite" presStyleCnt="0"/>
      <dgm:spPr/>
    </dgm:pt>
    <dgm:pt modelId="{61F44952-5E67-437F-A7EC-663EB4241128}" type="pres">
      <dgm:prSet presAssocID="{CBF296D8-8E33-47E6-BAFE-C3EA1666AAA6}" presName="imgShp" presStyleLbl="fgImgPlace1" presStyleIdx="1" presStyleCnt="2"/>
      <dgm:spPr/>
    </dgm:pt>
    <dgm:pt modelId="{84CBEA16-DD19-4894-A2C3-40B79994D3F8}" type="pres">
      <dgm:prSet presAssocID="{CBF296D8-8E33-47E6-BAFE-C3EA1666AAA6}" presName="txShp" presStyleLbl="node1" presStyleIdx="1" presStyleCnt="2">
        <dgm:presLayoutVars>
          <dgm:bulletEnabled val="1"/>
        </dgm:presLayoutVars>
      </dgm:prSet>
      <dgm:spPr/>
    </dgm:pt>
  </dgm:ptLst>
  <dgm:cxnLst>
    <dgm:cxn modelId="{F35A020B-977B-428C-A545-58502C879856}" srcId="{38C8B736-7378-477D-9A42-1354C857BDD1}" destId="{3DF7A88F-4D8E-4AEE-8988-43A9182C2B1A}" srcOrd="0" destOrd="0" parTransId="{3B545011-5645-4624-8F5E-9883739A679D}" sibTransId="{888C9381-F68D-44A8-A3EC-CDF1B50E114F}"/>
    <dgm:cxn modelId="{62350B38-9B49-4730-A44F-744BD11DA639}" type="presOf" srcId="{3DF7A88F-4D8E-4AEE-8988-43A9182C2B1A}" destId="{3C2A7B89-D847-4E18-B575-262F2318DD84}" srcOrd="0" destOrd="0" presId="urn:microsoft.com/office/officeart/2005/8/layout/vList3"/>
    <dgm:cxn modelId="{003722C1-D795-4478-841C-AB2F8BAD9867}" srcId="{38C8B736-7378-477D-9A42-1354C857BDD1}" destId="{CBF296D8-8E33-47E6-BAFE-C3EA1666AAA6}" srcOrd="1" destOrd="0" parTransId="{180E3193-E3E4-4B38-B761-129E30E5C5B0}" sibTransId="{40665418-D2E0-4B22-8B17-E163D7332C7B}"/>
    <dgm:cxn modelId="{7ED8F1E2-6A69-4800-B787-DD42AB629E4B}" type="presOf" srcId="{CBF296D8-8E33-47E6-BAFE-C3EA1666AAA6}" destId="{84CBEA16-DD19-4894-A2C3-40B79994D3F8}" srcOrd="0" destOrd="0" presId="urn:microsoft.com/office/officeart/2005/8/layout/vList3"/>
    <dgm:cxn modelId="{FC6A60F5-8594-4572-8732-A964B6051106}" type="presOf" srcId="{38C8B736-7378-477D-9A42-1354C857BDD1}" destId="{C93CE59E-D702-492D-A811-BC21A33362FC}" srcOrd="0" destOrd="0" presId="urn:microsoft.com/office/officeart/2005/8/layout/vList3"/>
    <dgm:cxn modelId="{6DCF2527-C4AE-4156-B32A-B1FA823BDFC6}" type="presParOf" srcId="{C93CE59E-D702-492D-A811-BC21A33362FC}" destId="{43078B0D-3F0F-4349-8F6A-313F04B81495}" srcOrd="0" destOrd="0" presId="urn:microsoft.com/office/officeart/2005/8/layout/vList3"/>
    <dgm:cxn modelId="{889033E0-4111-40D5-AC26-A5238AB2BAE8}" type="presParOf" srcId="{43078B0D-3F0F-4349-8F6A-313F04B81495}" destId="{A290306D-6A81-469A-9E72-6C0EF0025E2D}" srcOrd="0" destOrd="0" presId="urn:microsoft.com/office/officeart/2005/8/layout/vList3"/>
    <dgm:cxn modelId="{DB121CE9-99C7-4FE0-85E8-FCCBD2E27BE2}" type="presParOf" srcId="{43078B0D-3F0F-4349-8F6A-313F04B81495}" destId="{3C2A7B89-D847-4E18-B575-262F2318DD84}" srcOrd="1" destOrd="0" presId="urn:microsoft.com/office/officeart/2005/8/layout/vList3"/>
    <dgm:cxn modelId="{32055E95-1558-47DE-B277-794EAB89FB88}" type="presParOf" srcId="{C93CE59E-D702-492D-A811-BC21A33362FC}" destId="{6F7E84B4-733F-4262-92A4-A21303B77825}" srcOrd="1" destOrd="0" presId="urn:microsoft.com/office/officeart/2005/8/layout/vList3"/>
    <dgm:cxn modelId="{6692D582-742A-4545-91AC-4CFCD6F84F4D}" type="presParOf" srcId="{C93CE59E-D702-492D-A811-BC21A33362FC}" destId="{DD54A3CB-FE4D-4260-ACA9-A58472DA17C9}" srcOrd="2" destOrd="0" presId="urn:microsoft.com/office/officeart/2005/8/layout/vList3"/>
    <dgm:cxn modelId="{9CEF94F7-2EC8-44B9-935D-CD8BF0AB724D}" type="presParOf" srcId="{DD54A3CB-FE4D-4260-ACA9-A58472DA17C9}" destId="{61F44952-5E67-437F-A7EC-663EB4241128}" srcOrd="0" destOrd="0" presId="urn:microsoft.com/office/officeart/2005/8/layout/vList3"/>
    <dgm:cxn modelId="{E16E2AF7-C357-42A9-829F-CA19627F8445}" type="presParOf" srcId="{DD54A3CB-FE4D-4260-ACA9-A58472DA17C9}" destId="{84CBEA16-DD19-4894-A2C3-40B79994D3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A7B89-D847-4E18-B575-262F2318DD84}">
      <dsp:nvSpPr>
        <dsp:cNvPr id="0" name=""/>
        <dsp:cNvSpPr/>
      </dsp:nvSpPr>
      <dsp:spPr>
        <a:xfrm rot="10800000">
          <a:off x="1478041" y="366"/>
          <a:ext cx="4467566" cy="1411007"/>
        </a:xfrm>
        <a:prstGeom prst="homePlate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  <a:shade val="75000"/>
              <a:lumMod val="80000"/>
            </a:schemeClr>
          </a:solidFill>
          <a:prstDash val="solid"/>
        </a:ln>
        <a:effectLst/>
        <a:sp3d extrusionH="1905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22215" tIns="205740" rIns="384048" bIns="20574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/>
            <a:t>评优投票</a:t>
          </a:r>
          <a:endParaRPr lang="zh-CN" sz="5400" kern="1200" dirty="0"/>
        </a:p>
      </dsp:txBody>
      <dsp:txXfrm rot="10800000">
        <a:off x="1830793" y="366"/>
        <a:ext cx="4114814" cy="1411007"/>
      </dsp:txXfrm>
    </dsp:sp>
    <dsp:sp modelId="{A290306D-6A81-469A-9E72-6C0EF0025E2D}">
      <dsp:nvSpPr>
        <dsp:cNvPr id="0" name=""/>
        <dsp:cNvSpPr/>
      </dsp:nvSpPr>
      <dsp:spPr>
        <a:xfrm>
          <a:off x="772537" y="366"/>
          <a:ext cx="1411007" cy="14110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BEA16-DD19-4894-A2C3-40B79994D3F8}">
      <dsp:nvSpPr>
        <dsp:cNvPr id="0" name=""/>
        <dsp:cNvSpPr/>
      </dsp:nvSpPr>
      <dsp:spPr>
        <a:xfrm rot="10800000">
          <a:off x="1478041" y="1832570"/>
          <a:ext cx="4467566" cy="1411007"/>
        </a:xfrm>
        <a:prstGeom prst="homePlate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  <a:shade val="75000"/>
              <a:lumMod val="80000"/>
            </a:schemeClr>
          </a:solidFill>
          <a:prstDash val="solid"/>
        </a:ln>
        <a:effectLst/>
        <a:sp3d extrusionH="1905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22215" tIns="205740" rIns="384048" bIns="20574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/>
            <a:t>数据分析</a:t>
          </a:r>
          <a:endParaRPr lang="zh-CN" sz="5400" kern="1200" dirty="0"/>
        </a:p>
      </dsp:txBody>
      <dsp:txXfrm rot="10800000">
        <a:off x="1830793" y="1832570"/>
        <a:ext cx="4114814" cy="1411007"/>
      </dsp:txXfrm>
    </dsp:sp>
    <dsp:sp modelId="{61F44952-5E67-437F-A7EC-663EB4241128}">
      <dsp:nvSpPr>
        <dsp:cNvPr id="0" name=""/>
        <dsp:cNvSpPr/>
      </dsp:nvSpPr>
      <dsp:spPr>
        <a:xfrm>
          <a:off x="772537" y="1832570"/>
          <a:ext cx="1411007" cy="14110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6839E73-7F5C-48D9-9CFE-8ADE3DA9B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B217A-3FB6-47C9-8486-38CE11F2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C9F9-2DCC-407D-A46D-95550FD696DF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296C8-FB9A-4019-AD75-C37B77E5E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FC406-4FB5-4D53-BE04-8702DF9E7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程序设计基础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—2018.8cfm</a:t>
            </a:r>
            <a:fld id="{3F598DEF-95B3-4210-A4A5-93C2389BD2C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0108-7088-4B32-8EB4-32B1A40EA42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A42-BA8E-4FD5-BCA9-63711B5B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1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4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8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3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2020-5-15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75520" y="1949931"/>
            <a:ext cx="8136904" cy="2465784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6000" b="1" dirty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6672064" y="3894147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刘帅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信息工程学院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8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44715" y="76278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上机操作</a:t>
            </a: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874908767"/>
              </p:ext>
            </p:extLst>
          </p:nvPr>
        </p:nvGraphicFramePr>
        <p:xfrm>
          <a:off x="2736927" y="1499716"/>
          <a:ext cx="6718145" cy="324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639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798454"/>
            <a:ext cx="533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dirty="0"/>
              <a:t>评优投票</a:t>
            </a:r>
            <a:endParaRPr lang="zh-CN" altLang="zh-CN" sz="3600" dirty="0"/>
          </a:p>
        </p:txBody>
      </p:sp>
      <p:sp>
        <p:nvSpPr>
          <p:cNvPr id="4" name="矩形 3"/>
          <p:cNvSpPr/>
          <p:nvPr/>
        </p:nvSpPr>
        <p:spPr>
          <a:xfrm>
            <a:off x="1583221" y="1786949"/>
            <a:ext cx="9701078" cy="46166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根据课上要求完成：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         使用学习的</a:t>
            </a:r>
            <a:r>
              <a:rPr lang="zh-CN" altLang="en-US" sz="3600" dirty="0">
                <a:solidFill>
                  <a:srgbClr val="FF0000"/>
                </a:solidFill>
              </a:rPr>
              <a:t>组合数据类型</a:t>
            </a:r>
            <a:r>
              <a:rPr lang="zh-CN" altLang="en-US" sz="3600" dirty="0"/>
              <a:t>实现输出票数最多的</a:t>
            </a:r>
            <a:r>
              <a:rPr lang="zh-CN" altLang="en-US" sz="3600" dirty="0">
                <a:solidFill>
                  <a:srgbClr val="FF0000"/>
                </a:solidFill>
              </a:rPr>
              <a:t>前两名同学</a:t>
            </a:r>
            <a:r>
              <a:rPr lang="zh-CN" altLang="en-US" sz="3600" dirty="0"/>
              <a:t>及其当选</a:t>
            </a:r>
            <a:r>
              <a:rPr lang="zh-CN" altLang="en-US" sz="3600" dirty="0">
                <a:solidFill>
                  <a:srgbClr val="FF0000"/>
                </a:solidFill>
              </a:rPr>
              <a:t>票数。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FF0000"/>
                </a:solidFill>
              </a:rPr>
              <a:t>          </a:t>
            </a:r>
            <a:r>
              <a:rPr lang="zh-CN" altLang="en-US" sz="3600" dirty="0">
                <a:solidFill>
                  <a:srgbClr val="FF0000"/>
                </a:solidFill>
              </a:rPr>
              <a:t>要求统计出的最后自己的名字排名第一。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</a:rPr>
              <a:t>提交相关</a:t>
            </a:r>
            <a:r>
              <a:rPr lang="en-US" altLang="zh-CN" sz="3600" dirty="0">
                <a:solidFill>
                  <a:srgbClr val="FF0000"/>
                </a:solidFill>
              </a:rPr>
              <a:t>1</a:t>
            </a:r>
            <a:r>
              <a:rPr lang="zh-CN" altLang="en-US" sz="3600" dirty="0">
                <a:solidFill>
                  <a:srgbClr val="FF0000"/>
                </a:solidFill>
              </a:rPr>
              <a:t>张截图。</a:t>
            </a:r>
            <a:endParaRPr lang="en-US" altLang="zh-CN" sz="36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167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4687" y="306085"/>
            <a:ext cx="533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数据分析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B3CE9F-5198-4031-84C5-24FDFED0DA1E}"/>
              </a:ext>
            </a:extLst>
          </p:cNvPr>
          <p:cNvSpPr/>
          <p:nvPr/>
        </p:nvSpPr>
        <p:spPr>
          <a:xfrm>
            <a:off x="537453" y="948690"/>
            <a:ext cx="11117093" cy="59093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基于课上 “</a:t>
            </a:r>
            <a:r>
              <a:rPr lang="en-US" altLang="zh-CN" sz="2800" dirty="0">
                <a:solidFill>
                  <a:srgbClr val="FF0000"/>
                </a:solidFill>
              </a:rPr>
              <a:t>csv</a:t>
            </a:r>
            <a:r>
              <a:rPr lang="zh-CN" altLang="en-US" sz="2800" dirty="0">
                <a:solidFill>
                  <a:srgbClr val="FF0000"/>
                </a:solidFill>
              </a:rPr>
              <a:t>数据生成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r>
              <a:rPr lang="en-US" altLang="zh-CN" sz="2800" dirty="0" err="1">
                <a:solidFill>
                  <a:srgbClr val="FF0000"/>
                </a:solidFill>
              </a:rPr>
              <a:t>py</a:t>
            </a:r>
            <a:r>
              <a:rPr lang="zh-CN" altLang="en-US" sz="2800" dirty="0"/>
              <a:t>”生成的数据完成：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        </a:t>
            </a:r>
            <a:r>
              <a:rPr lang="en-US" altLang="zh-CN" sz="2800" dirty="0"/>
              <a:t>1</a:t>
            </a:r>
            <a:r>
              <a:rPr lang="zh-CN" altLang="en-US" sz="2800" dirty="0"/>
              <a:t>、使用</a:t>
            </a:r>
            <a:r>
              <a:rPr lang="en-US" altLang="zh-CN" sz="2800" dirty="0"/>
              <a:t>pandas</a:t>
            </a:r>
            <a:r>
              <a:rPr lang="zh-CN" altLang="en-US" sz="2800" dirty="0"/>
              <a:t> 进行数据预处理。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         2</a:t>
            </a:r>
            <a:r>
              <a:rPr lang="zh-CN" altLang="en-US" sz="2800" dirty="0">
                <a:solidFill>
                  <a:srgbClr val="FF0000"/>
                </a:solidFill>
              </a:rPr>
              <a:t>、使用</a:t>
            </a:r>
            <a:r>
              <a:rPr lang="en-US" altLang="zh-CN" sz="2800" dirty="0" err="1">
                <a:solidFill>
                  <a:srgbClr val="FF0000"/>
                </a:solidFill>
              </a:rPr>
              <a:t>pandas.DataFrame.plot</a:t>
            </a:r>
            <a:r>
              <a:rPr lang="en-US" altLang="zh-CN" sz="2800" dirty="0">
                <a:solidFill>
                  <a:srgbClr val="FF0000"/>
                </a:solidFill>
              </a:rPr>
              <a:t>( )</a:t>
            </a:r>
            <a:r>
              <a:rPr lang="zh-CN" altLang="en-US" sz="2800" dirty="0">
                <a:solidFill>
                  <a:srgbClr val="FF0000"/>
                </a:solidFill>
              </a:rPr>
              <a:t>画图函数绘制：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                2-1</a:t>
            </a:r>
            <a:r>
              <a:rPr lang="zh-CN" altLang="en-US" sz="2800" dirty="0">
                <a:solidFill>
                  <a:srgbClr val="FF0000"/>
                </a:solidFill>
              </a:rPr>
              <a:t>、每日网店收入折线图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                2-2</a:t>
            </a:r>
            <a:r>
              <a:rPr lang="zh-CN" altLang="en-US" sz="2800" dirty="0">
                <a:solidFill>
                  <a:srgbClr val="FF0000"/>
                </a:solidFill>
              </a:rPr>
              <a:t>、每月网店收入柱状图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                2-3</a:t>
            </a:r>
            <a:r>
              <a:rPr lang="zh-CN" altLang="en-US" sz="2800" dirty="0">
                <a:solidFill>
                  <a:srgbClr val="FF0000"/>
                </a:solidFill>
              </a:rPr>
              <a:t>、每季度网店收入柱状图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               提交相关截图（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张图）。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import matplotlib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matplotlib.rcParams</a:t>
            </a:r>
            <a:r>
              <a:rPr lang="en-US" altLang="zh-CN" sz="2000" dirty="0"/>
              <a:t>['</a:t>
            </a:r>
            <a:r>
              <a:rPr lang="en-US" altLang="zh-CN" sz="2000" dirty="0" err="1"/>
              <a:t>font.sans</a:t>
            </a:r>
            <a:r>
              <a:rPr lang="en-US" altLang="zh-CN" sz="2000" dirty="0"/>
              <a:t>-serif']=['</a:t>
            </a:r>
            <a:r>
              <a:rPr lang="en-US" altLang="zh-CN" sz="2000" dirty="0" err="1"/>
              <a:t>SimHei</a:t>
            </a:r>
            <a:r>
              <a:rPr lang="en-US" altLang="zh-CN" sz="2000" dirty="0"/>
              <a:t>'] #</a:t>
            </a:r>
            <a:r>
              <a:rPr lang="en-US" altLang="zh-CN" sz="2000" dirty="0" err="1"/>
              <a:t>pyplot</a:t>
            </a:r>
            <a:r>
              <a:rPr lang="zh-CN" altLang="en-US" sz="2000" dirty="0"/>
              <a:t>中文显示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70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798454"/>
            <a:ext cx="533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数据分析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03291C-82AC-4837-B41F-A1115F3E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16" y="1653821"/>
            <a:ext cx="4709568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6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798454"/>
            <a:ext cx="533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数据分析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56A8E7-1523-44D7-BAB4-17EF83D6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19" y="1207675"/>
            <a:ext cx="4854361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7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798454"/>
            <a:ext cx="533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数据分析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895131-E973-48C7-BBB6-72FC8182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829" y="1794497"/>
            <a:ext cx="4709568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3266</TotalTime>
  <Words>164</Words>
  <Application>Microsoft Office PowerPoint</Application>
  <PresentationFormat>宽屏</PresentationFormat>
  <Paragraphs>32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华文仿宋</vt:lpstr>
      <vt:lpstr>微软雅黑 Light</vt:lpstr>
      <vt:lpstr>Candara</vt:lpstr>
      <vt:lpstr>Symbol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刘帅</cp:lastModifiedBy>
  <cp:revision>347</cp:revision>
  <dcterms:created xsi:type="dcterms:W3CDTF">2018-08-11T13:50:11Z</dcterms:created>
  <dcterms:modified xsi:type="dcterms:W3CDTF">2020-05-15T06:21:58Z</dcterms:modified>
</cp:coreProperties>
</file>