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463" r:id="rId2"/>
    <p:sldId id="298" r:id="rId3"/>
    <p:sldId id="464" r:id="rId4"/>
    <p:sldId id="465" r:id="rId5"/>
    <p:sldId id="466" r:id="rId6"/>
    <p:sldId id="467" r:id="rId7"/>
    <p:sldId id="468" r:id="rId8"/>
    <p:sldId id="469" r:id="rId9"/>
    <p:sldId id="29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091" autoAdjust="0"/>
  </p:normalViewPr>
  <p:slideViewPr>
    <p:cSldViewPr snapToGrid="0">
      <p:cViewPr varScale="1">
        <p:scale>
          <a:sx n="57" d="100"/>
          <a:sy n="57" d="100"/>
        </p:scale>
        <p:origin x="-972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28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C8B736-7378-477D-9A42-1354C857BDD1}" type="doc">
      <dgm:prSet loTypeId="urn:microsoft.com/office/officeart/2005/8/layout/vList3" loCatId="list" qsTypeId="urn:microsoft.com/office/officeart/2009/2/quickstyle/3d8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BFCE03A-B1C7-4124-9181-208255B85006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altLang="zh-CN" dirty="0" smtClean="0"/>
            <a:t>自动轨迹绘制</a:t>
          </a:r>
          <a:endParaRPr lang="zh-CN" dirty="0"/>
        </a:p>
      </dgm:t>
    </dgm:pt>
    <dgm:pt modelId="{62C05630-FC27-4973-B581-998E5722F125}" type="parTrans" cxnId="{79238055-EBE6-4C8B-8532-7AA51ED13596}">
      <dgm:prSet/>
      <dgm:spPr/>
      <dgm:t>
        <a:bodyPr/>
        <a:lstStyle/>
        <a:p>
          <a:endParaRPr lang="zh-CN" altLang="en-US"/>
        </a:p>
      </dgm:t>
    </dgm:pt>
    <dgm:pt modelId="{ADE3EDFD-3BC9-47AC-95D5-BC0E3CB37782}" type="sibTrans" cxnId="{79238055-EBE6-4C8B-8532-7AA51ED13596}">
      <dgm:prSet/>
      <dgm:spPr/>
      <dgm:t>
        <a:bodyPr/>
        <a:lstStyle/>
        <a:p>
          <a:endParaRPr lang="zh-CN" altLang="en-US"/>
        </a:p>
      </dgm:t>
    </dgm:pt>
    <dgm:pt modelId="{C93CE59E-D702-492D-A811-BC21A33362FC}" type="pres">
      <dgm:prSet presAssocID="{38C8B736-7378-477D-9A42-1354C857BDD1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634606A-EEF0-4627-B5C9-86AA6E9F054B}" type="pres">
      <dgm:prSet presAssocID="{0BFCE03A-B1C7-4124-9181-208255B85006}" presName="composite" presStyleCnt="0"/>
      <dgm:spPr/>
    </dgm:pt>
    <dgm:pt modelId="{AEB9ABE8-A36F-4C31-8994-4648E28C90DD}" type="pres">
      <dgm:prSet presAssocID="{0BFCE03A-B1C7-4124-9181-208255B85006}" presName="imgShp" presStyleLbl="fgImgPlace1" presStyleIdx="0" presStyleCnt="1"/>
      <dgm:spPr/>
    </dgm:pt>
    <dgm:pt modelId="{4D2F77D7-A289-488C-8D3B-221B2D77CE03}" type="pres">
      <dgm:prSet presAssocID="{0BFCE03A-B1C7-4124-9181-208255B85006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8756B07-4029-48AA-A2C5-083333C0E0FA}" type="presOf" srcId="{0BFCE03A-B1C7-4124-9181-208255B85006}" destId="{4D2F77D7-A289-488C-8D3B-221B2D77CE03}" srcOrd="0" destOrd="0" presId="urn:microsoft.com/office/officeart/2005/8/layout/vList3"/>
    <dgm:cxn modelId="{79238055-EBE6-4C8B-8532-7AA51ED13596}" srcId="{38C8B736-7378-477D-9A42-1354C857BDD1}" destId="{0BFCE03A-B1C7-4124-9181-208255B85006}" srcOrd="0" destOrd="0" parTransId="{62C05630-FC27-4973-B581-998E5722F125}" sibTransId="{ADE3EDFD-3BC9-47AC-95D5-BC0E3CB37782}"/>
    <dgm:cxn modelId="{FC6A60F5-8594-4572-8732-A964B6051106}" type="presOf" srcId="{38C8B736-7378-477D-9A42-1354C857BDD1}" destId="{C93CE59E-D702-492D-A811-BC21A33362FC}" srcOrd="0" destOrd="0" presId="urn:microsoft.com/office/officeart/2005/8/layout/vList3"/>
    <dgm:cxn modelId="{CD213020-4C09-40D5-A26F-027F5ECE4FB1}" type="presParOf" srcId="{C93CE59E-D702-492D-A811-BC21A33362FC}" destId="{0634606A-EEF0-4627-B5C9-86AA6E9F054B}" srcOrd="0" destOrd="0" presId="urn:microsoft.com/office/officeart/2005/8/layout/vList3"/>
    <dgm:cxn modelId="{5291652B-B458-4B81-A1F4-9C7D57DD80AE}" type="presParOf" srcId="{0634606A-EEF0-4627-B5C9-86AA6E9F054B}" destId="{AEB9ABE8-A36F-4C31-8994-4648E28C90DD}" srcOrd="0" destOrd="0" presId="urn:microsoft.com/office/officeart/2005/8/layout/vList3"/>
    <dgm:cxn modelId="{FE23A438-737C-480E-A70F-8861E9BB91DF}" type="presParOf" srcId="{0634606A-EEF0-4627-B5C9-86AA6E9F054B}" destId="{4D2F77D7-A289-488C-8D3B-221B2D77CE0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2F77D7-A289-488C-8D3B-221B2D77CE03}">
      <dsp:nvSpPr>
        <dsp:cNvPr id="0" name=""/>
        <dsp:cNvSpPr/>
      </dsp:nvSpPr>
      <dsp:spPr>
        <a:xfrm rot="10800000">
          <a:off x="2044439" y="871333"/>
          <a:ext cx="5411152" cy="2725919"/>
        </a:xfrm>
        <a:prstGeom prst="homePlate">
          <a:avLst/>
        </a:prstGeom>
        <a:solidFill>
          <a:schemeClr val="accent5"/>
        </a:solidFill>
        <a:ln w="15875" cap="flat" cmpd="sng" algn="ctr">
          <a:solidFill>
            <a:schemeClr val="accent5">
              <a:shade val="50000"/>
              <a:shade val="75000"/>
              <a:lumMod val="80000"/>
            </a:schemeClr>
          </a:solidFill>
          <a:prstDash val="solid"/>
        </a:ln>
        <a:effectLst/>
        <a:sp3d extrusionH="190500"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202055" tIns="247650" rIns="462280" bIns="24765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6500" kern="1200" dirty="0" smtClean="0"/>
            <a:t>自动轨迹绘制</a:t>
          </a:r>
          <a:endParaRPr lang="zh-CN" sz="6500" kern="1200" dirty="0"/>
        </a:p>
      </dsp:txBody>
      <dsp:txXfrm rot="10800000">
        <a:off x="2725919" y="871333"/>
        <a:ext cx="4729672" cy="2725919"/>
      </dsp:txXfrm>
    </dsp:sp>
    <dsp:sp modelId="{AEB9ABE8-A36F-4C31-8994-4648E28C90DD}">
      <dsp:nvSpPr>
        <dsp:cNvPr id="0" name=""/>
        <dsp:cNvSpPr/>
      </dsp:nvSpPr>
      <dsp:spPr>
        <a:xfrm>
          <a:off x="681479" y="871333"/>
          <a:ext cx="2725919" cy="272591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F6839E73-7F5C-48D9-9CFE-8ADE3DA9BF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38FB217A-3FB6-47C9-8486-38CE11F2C3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FC9F9-2DCC-407D-A46D-95550FD696DF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994296C8-FB9A-4019-AD75-C37B77E5EDF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DEFFC406-4FB5-4D53-BE04-8702DF9E70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程序设计基础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—2018.8cfm</a:t>
            </a:r>
            <a:fld id="{3F598DEF-95B3-4210-A4A5-93C2389BD2CD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0847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60108-7088-4B32-8EB4-32B1A40EA42B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ACA42-BA8E-4FD5-BCA9-63711B5BE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794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87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1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1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1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1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1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1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1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16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0070C0"/>
                </a:solidFill>
              </a:rPr>
              <a:t>Python</a:t>
            </a:r>
            <a:r>
              <a:rPr lang="zh-CN" altLang="en-US" smtClean="0">
                <a:solidFill>
                  <a:srgbClr val="0070C0"/>
                </a:solidFill>
              </a:rPr>
              <a:t>程序设计基础</a:t>
            </a:r>
            <a:r>
              <a:rPr lang="en-US" altLang="zh-CN" smtClean="0">
                <a:solidFill>
                  <a:srgbClr val="0070C0"/>
                </a:solidFill>
              </a:rPr>
              <a:t>—2018.8cfm </a:t>
            </a:r>
            <a:fld id="{08BBE8A1-FD7A-462F-84FF-7CA4594C6CA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0070C0"/>
                </a:solidFill>
              </a:rPr>
              <a:t>Python</a:t>
            </a:r>
            <a:r>
              <a:rPr lang="zh-CN" altLang="en-US" smtClean="0">
                <a:solidFill>
                  <a:srgbClr val="0070C0"/>
                </a:solidFill>
              </a:rPr>
              <a:t>程序设计基础</a:t>
            </a:r>
            <a:r>
              <a:rPr lang="en-US" altLang="zh-CN" smtClean="0">
                <a:solidFill>
                  <a:srgbClr val="0070C0"/>
                </a:solidFill>
              </a:rPr>
              <a:t>—2018.8cfm </a:t>
            </a:r>
            <a:fld id="{08BBE8A1-FD7A-462F-84FF-7CA4594C6CA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8063251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5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4858232-466C-4F15-B95B-CBF2BDDCD64B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altLang="zh-CN" smtClean="0">
                <a:solidFill>
                  <a:srgbClr val="0070C0"/>
                </a:solidFill>
              </a:rPr>
              <a:t>Python</a:t>
            </a:r>
            <a:r>
              <a:rPr lang="zh-CN" altLang="en-US" smtClean="0">
                <a:solidFill>
                  <a:srgbClr val="0070C0"/>
                </a:solidFill>
              </a:rPr>
              <a:t>程序设计基础</a:t>
            </a:r>
            <a:r>
              <a:rPr lang="en-US" altLang="zh-CN" smtClean="0">
                <a:solidFill>
                  <a:srgbClr val="0070C0"/>
                </a:solidFill>
              </a:rPr>
              <a:t>—2018.8cfm </a:t>
            </a:r>
            <a:fld id="{08BBE8A1-FD7A-462F-84FF-7CA4594C6CA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775520" y="1949931"/>
            <a:ext cx="8136904" cy="2465784"/>
          </a:xfrm>
          <a:prstGeom prst="roundRect">
            <a:avLst>
              <a:gd name="adj" fmla="val 254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6000" b="1" dirty="0" smtClean="0">
                <a:solidFill>
                  <a:srgbClr val="94212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endParaRPr lang="en-US" altLang="zh-CN" sz="6000" b="1" dirty="0" smtClean="0">
              <a:solidFill>
                <a:srgbClr val="942124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6000" b="1" dirty="0">
                <a:solidFill>
                  <a:srgbClr val="94212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</a:p>
        </p:txBody>
      </p:sp>
      <p:sp>
        <p:nvSpPr>
          <p:cNvPr id="2" name="矩形 1"/>
          <p:cNvSpPr/>
          <p:nvPr/>
        </p:nvSpPr>
        <p:spPr>
          <a:xfrm>
            <a:off x="6672064" y="3894147"/>
            <a:ext cx="32403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刘帅</a:t>
            </a:r>
            <a:r>
              <a:rPr lang="en-US" altLang="zh-CN" sz="24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--</a:t>
            </a:r>
            <a:r>
              <a:rPr lang="zh-CN" altLang="en-US" sz="24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信息工程学院</a:t>
            </a:r>
            <a:endParaRPr lang="en-US" altLang="zh-CN" sz="2400" b="1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4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                          </a:t>
            </a:r>
            <a:endParaRPr lang="en-US" altLang="zh-CN" sz="2400" b="1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148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44715" y="762783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/>
              <a:t>上机操作</a:t>
            </a:r>
            <a:endParaRPr lang="zh-CN" altLang="en-US" sz="3600" dirty="0"/>
          </a:p>
        </p:txBody>
      </p:sp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2698856579"/>
              </p:ext>
            </p:extLst>
          </p:nvPr>
        </p:nvGraphicFramePr>
        <p:xfrm>
          <a:off x="2345870" y="2204358"/>
          <a:ext cx="8137072" cy="4468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1639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45558" y="798454"/>
            <a:ext cx="34093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/>
              <a:t>问题分析</a:t>
            </a:r>
            <a:endParaRPr lang="zh-CN" altLang="en-US" sz="3600" b="1" dirty="0"/>
          </a:p>
        </p:txBody>
      </p:sp>
      <p:sp>
        <p:nvSpPr>
          <p:cNvPr id="4" name="矩形 3"/>
          <p:cNvSpPr/>
          <p:nvPr/>
        </p:nvSpPr>
        <p:spPr>
          <a:xfrm>
            <a:off x="9295046" y="1651272"/>
            <a:ext cx="2031325" cy="4616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sz="2400" dirty="0"/>
              <a:t>自动轨迹绘制</a:t>
            </a:r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332" y="3160482"/>
            <a:ext cx="5153025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167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45558" y="798454"/>
            <a:ext cx="34093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/>
              <a:t>问题分析</a:t>
            </a:r>
            <a:endParaRPr lang="zh-CN" altLang="en-US" sz="3600" b="1" dirty="0"/>
          </a:p>
        </p:txBody>
      </p:sp>
      <p:sp>
        <p:nvSpPr>
          <p:cNvPr id="4" name="矩形 3"/>
          <p:cNvSpPr/>
          <p:nvPr/>
        </p:nvSpPr>
        <p:spPr>
          <a:xfrm>
            <a:off x="9295046" y="1651272"/>
            <a:ext cx="2031325" cy="4616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sz="2400" dirty="0"/>
              <a:t>自动轨迹绘制</a:t>
            </a:r>
            <a:endParaRPr lang="zh-CN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323" y="3071726"/>
            <a:ext cx="2343150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588" y="4148051"/>
            <a:ext cx="676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208" y="3071726"/>
            <a:ext cx="314325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820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45558" y="798454"/>
            <a:ext cx="34093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/>
              <a:t>自动轨迹绘制</a:t>
            </a:r>
            <a:endParaRPr lang="zh-CN" altLang="en-US" sz="3600" b="1" dirty="0"/>
          </a:p>
        </p:txBody>
      </p:sp>
      <p:sp>
        <p:nvSpPr>
          <p:cNvPr id="4" name="矩形 3"/>
          <p:cNvSpPr/>
          <p:nvPr/>
        </p:nvSpPr>
        <p:spPr>
          <a:xfrm>
            <a:off x="9295046" y="1651272"/>
            <a:ext cx="1415772" cy="4616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sz="2400" dirty="0"/>
              <a:t>基本思路</a:t>
            </a:r>
            <a:endParaRPr lang="zh-CN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558" y="2880360"/>
            <a:ext cx="8590414" cy="2373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795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45558" y="798454"/>
            <a:ext cx="34093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/>
              <a:t>数据接口定义</a:t>
            </a:r>
            <a:endParaRPr lang="zh-CN" altLang="en-US" sz="3600" b="1" dirty="0"/>
          </a:p>
        </p:txBody>
      </p:sp>
      <p:sp>
        <p:nvSpPr>
          <p:cNvPr id="4" name="矩形 3"/>
          <p:cNvSpPr/>
          <p:nvPr/>
        </p:nvSpPr>
        <p:spPr>
          <a:xfrm>
            <a:off x="9029038" y="1651272"/>
            <a:ext cx="2646878" cy="4616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sz="2400" dirty="0"/>
              <a:t>非常具有个性色彩</a:t>
            </a:r>
            <a:endParaRPr lang="zh-CN" alt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514" y="2699557"/>
            <a:ext cx="8983288" cy="3368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637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45558" y="798454"/>
            <a:ext cx="34093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/>
              <a:t>数据接口定义</a:t>
            </a:r>
            <a:endParaRPr lang="zh-CN" altLang="en-US" sz="3600" b="1" dirty="0"/>
          </a:p>
        </p:txBody>
      </p:sp>
      <p:sp>
        <p:nvSpPr>
          <p:cNvPr id="4" name="矩形 3"/>
          <p:cNvSpPr/>
          <p:nvPr/>
        </p:nvSpPr>
        <p:spPr>
          <a:xfrm>
            <a:off x="9029038" y="1651272"/>
            <a:ext cx="2646878" cy="4616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sz="2400" dirty="0"/>
              <a:t>非常具有个性色彩</a:t>
            </a:r>
            <a:endParaRPr lang="zh-CN" alt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66" y="1882104"/>
            <a:ext cx="6022137" cy="4693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547" y="3309591"/>
            <a:ext cx="3181350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358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368" y="1119188"/>
            <a:ext cx="5676900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536" y="3429000"/>
            <a:ext cx="13811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171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576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3067</TotalTime>
  <Words>50</Words>
  <Application>Microsoft Office PowerPoint</Application>
  <PresentationFormat>自定义</PresentationFormat>
  <Paragraphs>25</Paragraphs>
  <Slides>9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波形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Python程序设计基础</dc:title>
  <dc:creator> </dc:creator>
  <cp:lastModifiedBy>Eternal</cp:lastModifiedBy>
  <cp:revision>328</cp:revision>
  <dcterms:created xsi:type="dcterms:W3CDTF">2018-08-11T13:50:11Z</dcterms:created>
  <dcterms:modified xsi:type="dcterms:W3CDTF">2018-09-24T15:09:51Z</dcterms:modified>
</cp:coreProperties>
</file>